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sldIdLst>
    <p:sldId id="256" r:id="rId3"/>
    <p:sldId id="267" r:id="rId4"/>
    <p:sldId id="282" r:id="rId5"/>
    <p:sldId id="266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F130-3F77-427C-B5F2-F7AD67FEAF67}" type="datetimeFigureOut">
              <a:rPr lang="es-MX" smtClean="0"/>
              <a:pPr/>
              <a:t>19/09/2014</a:t>
            </a:fld>
            <a:endParaRPr lang="es-MX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3E37-E449-43AE-AC70-2F6851624614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F130-3F77-427C-B5F2-F7AD67FEAF67}" type="datetimeFigureOut">
              <a:rPr lang="es-MX" smtClean="0"/>
              <a:pPr/>
              <a:t>19/09/2014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3E37-E449-43AE-AC70-2F6851624614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F130-3F77-427C-B5F2-F7AD67FEAF67}" type="datetimeFigureOut">
              <a:rPr lang="es-MX" smtClean="0"/>
              <a:pPr/>
              <a:t>19/09/2014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3E37-E449-43AE-AC70-2F6851624614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CAF130-3F77-427C-B5F2-F7AD67FEAF67}" type="datetimeFigureOut">
              <a:rPr lang="es-MX" smtClean="0">
                <a:solidFill>
                  <a:srgbClr val="DBF5F9">
                    <a:shade val="90000"/>
                  </a:srgbClr>
                </a:solidFill>
              </a:rPr>
              <a:pPr/>
              <a:t>19/09/2014</a:t>
            </a:fld>
            <a:endParaRPr lang="es-MX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MX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373E37-E449-43AE-AC70-2F6851624614}" type="slidenum">
              <a:rPr lang="es-MX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CAF130-3F77-427C-B5F2-F7AD67FEAF67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19/09/2014</a:t>
            </a:fld>
            <a:endParaRPr lang="es-MX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373E37-E449-43AE-AC70-2F6851624614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CAF130-3F77-427C-B5F2-F7AD67FEAF67}" type="datetimeFigureOut">
              <a:rPr lang="es-MX" smtClean="0">
                <a:solidFill>
                  <a:srgbClr val="DBF5F9">
                    <a:shade val="90000"/>
                  </a:srgbClr>
                </a:solidFill>
              </a:rPr>
              <a:pPr/>
              <a:t>19/09/2014</a:t>
            </a:fld>
            <a:endParaRPr lang="es-MX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373E37-E449-43AE-AC70-2F6851624614}" type="slidenum">
              <a:rPr lang="es-MX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CAF130-3F77-427C-B5F2-F7AD67FEAF67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19/09/2014</a:t>
            </a:fld>
            <a:endParaRPr lang="es-MX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373E37-E449-43AE-AC70-2F6851624614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CAF130-3F77-427C-B5F2-F7AD67FEAF67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19/09/2014</a:t>
            </a:fld>
            <a:endParaRPr lang="es-MX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373E37-E449-43AE-AC70-2F6851624614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CAF130-3F77-427C-B5F2-F7AD67FEAF67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19/09/2014</a:t>
            </a:fld>
            <a:endParaRPr lang="es-MX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373E37-E449-43AE-AC70-2F6851624614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CAF130-3F77-427C-B5F2-F7AD67FEAF67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19/09/2014</a:t>
            </a:fld>
            <a:endParaRPr lang="es-MX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373E37-E449-43AE-AC70-2F6851624614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CCAF130-3F77-427C-B5F2-F7AD67FEAF67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19/09/2014</a:t>
            </a:fld>
            <a:endParaRPr lang="es-MX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373E37-E449-43AE-AC70-2F6851624614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F130-3F77-427C-B5F2-F7AD67FEAF67}" type="datetimeFigureOut">
              <a:rPr lang="es-MX" smtClean="0"/>
              <a:pPr/>
              <a:t>19/09/2014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3E37-E449-43AE-AC70-2F6851624614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CAF130-3F77-427C-B5F2-F7AD67FEAF67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19/09/2014</a:t>
            </a:fld>
            <a:endParaRPr lang="es-MX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MX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373E37-E449-43AE-AC70-2F6851624614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CAF130-3F77-427C-B5F2-F7AD67FEAF67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19/09/2014</a:t>
            </a:fld>
            <a:endParaRPr lang="es-MX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373E37-E449-43AE-AC70-2F6851624614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CAF130-3F77-427C-B5F2-F7AD67FEAF67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19/09/2014</a:t>
            </a:fld>
            <a:endParaRPr lang="es-MX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373E37-E449-43AE-AC70-2F6851624614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F130-3F77-427C-B5F2-F7AD67FEAF67}" type="datetimeFigureOut">
              <a:rPr lang="es-MX" smtClean="0"/>
              <a:pPr/>
              <a:t>19/09/2014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3E37-E449-43AE-AC70-2F6851624614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F130-3F77-427C-B5F2-F7AD67FEAF67}" type="datetimeFigureOut">
              <a:rPr lang="es-MX" smtClean="0"/>
              <a:pPr/>
              <a:t>19/09/2014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3E37-E449-43AE-AC70-2F6851624614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F130-3F77-427C-B5F2-F7AD67FEAF67}" type="datetimeFigureOut">
              <a:rPr lang="es-MX" smtClean="0"/>
              <a:pPr/>
              <a:t>19/09/2014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3E37-E449-43AE-AC70-2F6851624614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F130-3F77-427C-B5F2-F7AD67FEAF67}" type="datetimeFigureOut">
              <a:rPr lang="es-MX" smtClean="0"/>
              <a:pPr/>
              <a:t>19/09/2014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3E37-E449-43AE-AC70-2F6851624614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F130-3F77-427C-B5F2-F7AD67FEAF67}" type="datetimeFigureOut">
              <a:rPr lang="es-MX" smtClean="0"/>
              <a:pPr/>
              <a:t>19/09/2014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3E37-E449-43AE-AC70-2F6851624614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F130-3F77-427C-B5F2-F7AD67FEAF67}" type="datetimeFigureOut">
              <a:rPr lang="es-MX" smtClean="0"/>
              <a:pPr/>
              <a:t>19/09/2014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3E37-E449-43AE-AC70-2F6851624614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F130-3F77-427C-B5F2-F7AD67FEAF67}" type="datetimeFigureOut">
              <a:rPr lang="es-MX" smtClean="0"/>
              <a:pPr/>
              <a:t>19/09/2014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373E37-E449-43AE-AC70-2F6851624614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CAF130-3F77-427C-B5F2-F7AD67FEAF67}" type="datetimeFigureOut">
              <a:rPr lang="es-MX" smtClean="0"/>
              <a:pPr/>
              <a:t>19/09/2014</a:t>
            </a:fld>
            <a:endParaRPr lang="es-MX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373E37-E449-43AE-AC70-2F6851624614}" type="slidenum">
              <a:rPr lang="es-MX" smtClean="0"/>
              <a:pPr/>
              <a:t>‹Nº›</a:t>
            </a:fld>
            <a:endParaRPr lang="es-MX" dirty="0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CCAF130-3F77-427C-B5F2-F7AD67FEAF67}" type="datetimeFigureOut">
              <a:rPr lang="es-MX" smtClean="0"/>
              <a:pPr/>
              <a:t>19/09/2014</a:t>
            </a:fld>
            <a:endParaRPr lang="es-MX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MX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F373E37-E449-43AE-AC70-2F6851624614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gaby-22alegre@hotmail.com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 descr="Portada del libro 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3671" y="793102"/>
            <a:ext cx="3892385" cy="5968324"/>
          </a:xfrm>
        </p:spPr>
      </p:pic>
      <p:pic>
        <p:nvPicPr>
          <p:cNvPr id="8" name="7 Imagen" descr="Logo Vaticano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628800"/>
            <a:ext cx="2705311" cy="36004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ortada del libro 001_2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6948264" y="153712"/>
            <a:ext cx="2009983" cy="277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s-MX" sz="2000" dirty="0" smtClean="0">
              <a:latin typeface="Book Antiqua" pitchFamily="18" charset="0"/>
            </a:endParaRPr>
          </a:p>
          <a:p>
            <a:pPr>
              <a:buNone/>
            </a:pPr>
            <a:r>
              <a:rPr lang="es-MX" sz="2000" dirty="0" smtClean="0">
                <a:latin typeface="Book Antiqua" pitchFamily="18" charset="0"/>
              </a:rPr>
              <a:t>Yo hablo en cartas </a:t>
            </a:r>
            <a:r>
              <a:rPr lang="es-MX" sz="2000" dirty="0" smtClean="0">
                <a:latin typeface="Book Antiqua" pitchFamily="18" charset="0"/>
              </a:rPr>
              <a:t>vivas </a:t>
            </a:r>
            <a:r>
              <a:rPr lang="es-MX" sz="2000" b="1" dirty="0" smtClean="0">
                <a:latin typeface="Book Antiqua" pitchFamily="18" charset="0"/>
              </a:rPr>
              <a:t>“</a:t>
            </a:r>
            <a:r>
              <a:rPr lang="es-MX" sz="2000" b="1" dirty="0" smtClean="0">
                <a:latin typeface="Book Antiqua" pitchFamily="18" charset="0"/>
              </a:rPr>
              <a:t>c</a:t>
            </a:r>
            <a:r>
              <a:rPr lang="es-MX" sz="2000" b="1" dirty="0" smtClean="0">
                <a:latin typeface="Book Antiqua" pitchFamily="18" charset="0"/>
              </a:rPr>
              <a:t>artas </a:t>
            </a:r>
            <a:r>
              <a:rPr lang="es-MX" sz="2000" b="1" dirty="0" smtClean="0">
                <a:latin typeface="Book Antiqua" pitchFamily="18" charset="0"/>
              </a:rPr>
              <a:t>de carne y </a:t>
            </a:r>
            <a:r>
              <a:rPr lang="es-MX" sz="2000" b="1" dirty="0" smtClean="0">
                <a:latin typeface="Book Antiqua" pitchFamily="18" charset="0"/>
              </a:rPr>
              <a:t>hueso</a:t>
            </a:r>
            <a:r>
              <a:rPr lang="es-MX" sz="2000" dirty="0" smtClean="0">
                <a:latin typeface="Book Antiqua" pitchFamily="18" charset="0"/>
              </a:rPr>
              <a:t>”</a:t>
            </a:r>
            <a:endParaRPr lang="es-MX" sz="2000" dirty="0" smtClean="0">
              <a:latin typeface="Book Antiqua" pitchFamily="18" charset="0"/>
            </a:endParaRPr>
          </a:p>
          <a:p>
            <a:pPr>
              <a:buNone/>
            </a:pPr>
            <a:endParaRPr lang="es-MX" sz="800" dirty="0" smtClean="0">
              <a:latin typeface="Book Antiqua" pitchFamily="18" charset="0"/>
            </a:endParaRPr>
          </a:p>
          <a:p>
            <a:pPr>
              <a:buNone/>
            </a:pPr>
            <a:r>
              <a:rPr lang="es-MX" sz="2000" dirty="0" smtClean="0">
                <a:latin typeface="Book Antiqua" pitchFamily="18" charset="0"/>
              </a:rPr>
              <a:t>Donde yo me recreo en esta carta de </a:t>
            </a:r>
            <a:r>
              <a:rPr lang="es-MX" sz="2000" dirty="0" smtClean="0">
                <a:latin typeface="Book Antiqua" pitchFamily="18" charset="0"/>
              </a:rPr>
              <a:t>amor</a:t>
            </a:r>
          </a:p>
          <a:p>
            <a:pPr>
              <a:buNone/>
            </a:pPr>
            <a:endParaRPr lang="es-MX" sz="800" dirty="0" smtClean="0">
              <a:latin typeface="Book Antiqua" pitchFamily="18" charset="0"/>
            </a:endParaRPr>
          </a:p>
          <a:p>
            <a:pPr>
              <a:buNone/>
            </a:pPr>
            <a:r>
              <a:rPr lang="es-MX" sz="2000" dirty="0" smtClean="0">
                <a:latin typeface="Book Antiqua" pitchFamily="18" charset="0"/>
              </a:rPr>
              <a:t>Habla del Amor; de lo que te digo al </a:t>
            </a:r>
            <a:r>
              <a:rPr lang="es-MX" sz="2000" dirty="0" smtClean="0">
                <a:latin typeface="Book Antiqua" pitchFamily="18" charset="0"/>
              </a:rPr>
              <a:t>corazón, </a:t>
            </a:r>
            <a:r>
              <a:rPr lang="es-MX" sz="2000" dirty="0" smtClean="0">
                <a:latin typeface="Book Antiqua" pitchFamily="18" charset="0"/>
              </a:rPr>
              <a:t>e</a:t>
            </a:r>
            <a:r>
              <a:rPr lang="es-MX" sz="2000" dirty="0" smtClean="0">
                <a:latin typeface="Book Antiqua" pitchFamily="18" charset="0"/>
              </a:rPr>
              <a:t>sto </a:t>
            </a:r>
            <a:r>
              <a:rPr lang="es-MX" sz="2000" dirty="0" smtClean="0">
                <a:latin typeface="Book Antiqua" pitchFamily="18" charset="0"/>
              </a:rPr>
              <a:t>no se </a:t>
            </a:r>
            <a:r>
              <a:rPr lang="es-MX" sz="2000" dirty="0" smtClean="0">
                <a:latin typeface="Book Antiqua" pitchFamily="18" charset="0"/>
              </a:rPr>
              <a:t>improvisa </a:t>
            </a:r>
          </a:p>
          <a:p>
            <a:pPr>
              <a:buNone/>
            </a:pPr>
            <a:r>
              <a:rPr lang="es-MX" sz="2000" dirty="0" smtClean="0">
                <a:latin typeface="Book Antiqua" pitchFamily="18" charset="0"/>
              </a:rPr>
              <a:t>	</a:t>
            </a:r>
            <a:r>
              <a:rPr lang="es-MX" sz="2000" b="1" dirty="0" smtClean="0">
                <a:latin typeface="Book Antiqua" pitchFamily="18" charset="0"/>
              </a:rPr>
              <a:t>“se da”</a:t>
            </a:r>
            <a:r>
              <a:rPr lang="es-MX" sz="2000" dirty="0" smtClean="0">
                <a:latin typeface="Book Antiqua" pitchFamily="18" charset="0"/>
              </a:rPr>
              <a:t>, tienes </a:t>
            </a:r>
            <a:r>
              <a:rPr lang="es-MX" sz="2000" dirty="0" smtClean="0">
                <a:latin typeface="Book Antiqua" pitchFamily="18" charset="0"/>
              </a:rPr>
              <a:t>mi amistad y mi </a:t>
            </a:r>
            <a:r>
              <a:rPr lang="es-MX" sz="2000" dirty="0" smtClean="0">
                <a:latin typeface="Book Antiqua" pitchFamily="18" charset="0"/>
              </a:rPr>
              <a:t>corazón</a:t>
            </a:r>
          </a:p>
          <a:p>
            <a:pPr>
              <a:buNone/>
            </a:pPr>
            <a:endParaRPr lang="es-MX" sz="800" dirty="0" smtClean="0">
              <a:latin typeface="Book Antiqua" pitchFamily="18" charset="0"/>
            </a:endParaRPr>
          </a:p>
          <a:p>
            <a:pPr>
              <a:buNone/>
            </a:pPr>
            <a:r>
              <a:rPr lang="es-MX" sz="2000" dirty="0" smtClean="0">
                <a:latin typeface="Book Antiqua" pitchFamily="18" charset="0"/>
              </a:rPr>
              <a:t>No soy letra que aprender, Soy Jesús de Nazaret; una persona  que quiere la vida de todo ser humano, por </a:t>
            </a:r>
            <a:r>
              <a:rPr lang="es-MX" sz="2000" dirty="0" smtClean="0">
                <a:latin typeface="Book Antiqua" pitchFamily="18" charset="0"/>
              </a:rPr>
              <a:t>eso di mi vida por amor, para </a:t>
            </a:r>
            <a:r>
              <a:rPr lang="es-MX" sz="2000" dirty="0" smtClean="0">
                <a:latin typeface="Book Antiqua" pitchFamily="18" charset="0"/>
              </a:rPr>
              <a:t>que encontraran la verdad que los hace </a:t>
            </a:r>
            <a:r>
              <a:rPr lang="es-MX" sz="2000" dirty="0" smtClean="0">
                <a:latin typeface="Book Antiqua" pitchFamily="18" charset="0"/>
              </a:rPr>
              <a:t>libres.</a:t>
            </a:r>
          </a:p>
          <a:p>
            <a:pPr>
              <a:buNone/>
            </a:pPr>
            <a:endParaRPr lang="es-MX" sz="2000" dirty="0" smtClean="0">
              <a:latin typeface="Book Antiqua" pitchFamily="18" charset="0"/>
            </a:endParaRPr>
          </a:p>
          <a:p>
            <a:pPr>
              <a:buNone/>
            </a:pPr>
            <a:r>
              <a:rPr lang="es-MX" sz="2000" dirty="0" smtClean="0">
                <a:latin typeface="Book Antiqua" pitchFamily="18" charset="0"/>
              </a:rPr>
              <a:t>La Trinidad te Corona </a:t>
            </a:r>
            <a:endParaRPr lang="es-MX" sz="2000" dirty="0" smtClean="0">
              <a:latin typeface="Book Antiqua" pitchFamily="18" charset="0"/>
            </a:endParaRPr>
          </a:p>
          <a:p>
            <a:pPr>
              <a:buNone/>
            </a:pPr>
            <a:endParaRPr lang="es-MX" sz="800" dirty="0" smtClean="0">
              <a:latin typeface="Book Antiqua" pitchFamily="18" charset="0"/>
            </a:endParaRPr>
          </a:p>
          <a:p>
            <a:pPr>
              <a:buNone/>
            </a:pPr>
            <a:r>
              <a:rPr lang="es-MX" sz="2000" dirty="0" smtClean="0">
                <a:latin typeface="Book Antiqua" pitchFamily="18" charset="0"/>
              </a:rPr>
              <a:t>Jesús proclama su misión:</a:t>
            </a:r>
          </a:p>
          <a:p>
            <a:pPr>
              <a:buNone/>
            </a:pPr>
            <a:r>
              <a:rPr lang="es-MX" sz="2000" dirty="0" smtClean="0">
                <a:latin typeface="Book Antiqua" pitchFamily="18" charset="0"/>
              </a:rPr>
              <a:t>	</a:t>
            </a:r>
            <a:r>
              <a:rPr lang="es-MX" sz="2000" dirty="0" smtClean="0">
                <a:latin typeface="Book Antiqua" pitchFamily="18" charset="0"/>
              </a:rPr>
              <a:t>“Tienes la acción del Espíritu Santo”</a:t>
            </a:r>
          </a:p>
          <a:p>
            <a:pPr>
              <a:buNone/>
            </a:pPr>
            <a:r>
              <a:rPr lang="es-MX" sz="2000" dirty="0" smtClean="0">
                <a:latin typeface="Book Antiqua" pitchFamily="18" charset="0"/>
              </a:rPr>
              <a:t>	</a:t>
            </a:r>
            <a:r>
              <a:rPr lang="es-MX" sz="2000" dirty="0" smtClean="0">
                <a:latin typeface="Book Antiqua" pitchFamily="18" charset="0"/>
              </a:rPr>
              <a:t>	</a:t>
            </a:r>
            <a:r>
              <a:rPr lang="es-MX" sz="1800" dirty="0" smtClean="0">
                <a:latin typeface="Book Antiqua" pitchFamily="18" charset="0"/>
              </a:rPr>
              <a:t>Lucas, 14-21 </a:t>
            </a:r>
            <a:endParaRPr lang="es-MX" sz="2000" dirty="0" smtClean="0">
              <a:latin typeface="Book Antiqua" pitchFamily="18" charset="0"/>
            </a:endParaRPr>
          </a:p>
          <a:p>
            <a:pPr>
              <a:buNone/>
            </a:pPr>
            <a:endParaRPr lang="es-MX" sz="2000" dirty="0" smtClean="0">
              <a:latin typeface="Book Antiqua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Autofit/>
          </a:bodyPr>
          <a:lstStyle/>
          <a:p>
            <a:r>
              <a:rPr lang="es-MX" sz="2800" dirty="0" smtClean="0">
                <a:latin typeface="Book Antiqua" pitchFamily="18" charset="0"/>
              </a:rPr>
              <a:t>ERES CARTA </a:t>
            </a:r>
            <a:r>
              <a:rPr lang="es-MX" sz="2800" dirty="0" smtClean="0">
                <a:latin typeface="Book Antiqua" pitchFamily="18" charset="0"/>
              </a:rPr>
              <a:t/>
            </a:r>
            <a:br>
              <a:rPr lang="es-MX" sz="2800" dirty="0" smtClean="0">
                <a:latin typeface="Book Antiqua" pitchFamily="18" charset="0"/>
              </a:rPr>
            </a:br>
            <a:r>
              <a:rPr lang="es-MX" sz="2800" dirty="0" smtClean="0">
                <a:latin typeface="Book Antiqua" pitchFamily="18" charset="0"/>
              </a:rPr>
              <a:t>DE </a:t>
            </a:r>
            <a:r>
              <a:rPr lang="es-MX" sz="2800" dirty="0" smtClean="0">
                <a:latin typeface="Book Antiqua" pitchFamily="18" charset="0"/>
              </a:rPr>
              <a:t>RECOMENDACION</a:t>
            </a:r>
            <a:endParaRPr lang="es-MX" sz="2800" dirty="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ortada del libro 001_2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6948264" y="153712"/>
            <a:ext cx="2009983" cy="277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91469"/>
            <a:ext cx="8229600" cy="4525963"/>
          </a:xfrm>
        </p:spPr>
        <p:txBody>
          <a:bodyPr>
            <a:normAutofit/>
          </a:bodyPr>
          <a:lstStyle/>
          <a:p>
            <a:r>
              <a:rPr lang="es-MX" sz="2000" dirty="0" smtClean="0">
                <a:latin typeface="Book Antiqua" pitchFamily="18" charset="0"/>
              </a:rPr>
              <a:t>La Palabra de Dios es viva y eficaz, mas cortante que el doble filo.</a:t>
            </a:r>
          </a:p>
          <a:p>
            <a:endParaRPr lang="es-MX" sz="800" dirty="0" smtClean="0">
              <a:latin typeface="Book Antiqua" pitchFamily="18" charset="0"/>
            </a:endParaRPr>
          </a:p>
          <a:p>
            <a:r>
              <a:rPr lang="es-MX" sz="2000" dirty="0" smtClean="0">
                <a:latin typeface="Book Antiqua" pitchFamily="18" charset="0"/>
              </a:rPr>
              <a:t>D</a:t>
            </a:r>
            <a:r>
              <a:rPr lang="es-MX" sz="2000" dirty="0" smtClean="0">
                <a:latin typeface="Book Antiqua" pitchFamily="18" charset="0"/>
              </a:rPr>
              <a:t>escubre los pensamientos mas escondidos.</a:t>
            </a:r>
          </a:p>
          <a:p>
            <a:endParaRPr lang="es-MX" sz="800" dirty="0" smtClean="0">
              <a:latin typeface="Book Antiqua" pitchFamily="18" charset="0"/>
            </a:endParaRPr>
          </a:p>
          <a:p>
            <a:r>
              <a:rPr lang="es-MX" sz="2000" dirty="0" smtClean="0">
                <a:latin typeface="Book Antiqua" pitchFamily="18" charset="0"/>
              </a:rPr>
              <a:t> La Fe son Obras  de Amor, s</a:t>
            </a:r>
            <a:r>
              <a:rPr lang="es-MX" sz="2000" dirty="0" smtClean="0">
                <a:latin typeface="Book Antiqua" pitchFamily="18" charset="0"/>
              </a:rPr>
              <a:t>in ella es imposible agradar a Dios.</a:t>
            </a:r>
            <a:endParaRPr lang="es-MX" sz="2000" dirty="0" smtClean="0">
              <a:latin typeface="Book Antiqua" pitchFamily="18" charset="0"/>
            </a:endParaRPr>
          </a:p>
          <a:p>
            <a:endParaRPr lang="es-MX" sz="800" dirty="0" smtClean="0">
              <a:latin typeface="Book Antiqua" pitchFamily="18" charset="0"/>
            </a:endParaRPr>
          </a:p>
          <a:p>
            <a:r>
              <a:rPr lang="es-MX" sz="2000" dirty="0" smtClean="0">
                <a:latin typeface="Book Antiqua" pitchFamily="18" charset="0"/>
              </a:rPr>
              <a:t>La muerte y resurrección de Cristo es la garantía de vivir el camino de la perfección.</a:t>
            </a:r>
          </a:p>
          <a:p>
            <a:endParaRPr lang="es-MX" sz="800" dirty="0" smtClean="0">
              <a:latin typeface="Book Antiqua" pitchFamily="18" charset="0"/>
            </a:endParaRPr>
          </a:p>
          <a:p>
            <a:r>
              <a:rPr lang="es-MX" sz="2000" dirty="0" smtClean="0">
                <a:latin typeface="Book Antiqua" pitchFamily="18" charset="0"/>
              </a:rPr>
              <a:t>María nos lleva a Jesús, nos dice: Hagan siempre lo que él les diga.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1256" y="1421904"/>
            <a:ext cx="5482952" cy="1143000"/>
          </a:xfrm>
        </p:spPr>
        <p:txBody>
          <a:bodyPr/>
          <a:lstStyle/>
          <a:p>
            <a:pPr algn="ctr"/>
            <a:r>
              <a:rPr lang="es-MX" dirty="0" smtClean="0">
                <a:latin typeface="Book Antiqua" pitchFamily="18" charset="0"/>
              </a:rPr>
              <a:t>CONCLUSIONES</a:t>
            </a:r>
            <a:endParaRPr lang="es-MX" dirty="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MX" dirty="0" smtClean="0">
                <a:latin typeface="Book Antiqua" pitchFamily="18" charset="0"/>
              </a:rPr>
              <a:t>Carmen Gabriela Órnelas Delgadillo</a:t>
            </a:r>
            <a:endParaRPr lang="es-MX" dirty="0" smtClean="0">
              <a:latin typeface="Book Antiqua" pitchFamily="18" charset="0"/>
            </a:endParaRPr>
          </a:p>
          <a:p>
            <a:pPr>
              <a:buNone/>
            </a:pPr>
            <a:r>
              <a:rPr lang="es-MX" sz="1200" dirty="0" smtClean="0">
                <a:latin typeface="Book Antiqua" pitchFamily="18" charset="0"/>
              </a:rPr>
              <a:t>-------------------------------</a:t>
            </a:r>
          </a:p>
          <a:p>
            <a:pPr>
              <a:buNone/>
            </a:pPr>
            <a:r>
              <a:rPr lang="es-MX" dirty="0" smtClean="0">
                <a:latin typeface="Book Antiqua" pitchFamily="18" charset="0"/>
              </a:rPr>
              <a:t>Correo electrónico :</a:t>
            </a:r>
          </a:p>
          <a:p>
            <a:pPr>
              <a:buNone/>
            </a:pPr>
            <a:r>
              <a:rPr lang="es-MX" dirty="0" smtClean="0">
                <a:latin typeface="Book Antiqua" pitchFamily="18" charset="0"/>
              </a:rPr>
              <a:t> </a:t>
            </a:r>
            <a:r>
              <a:rPr lang="es-MX" dirty="0" smtClean="0">
                <a:latin typeface="Book Antiqua" pitchFamily="18" charset="0"/>
              </a:rPr>
              <a:t> </a:t>
            </a:r>
            <a:r>
              <a:rPr lang="es-MX" dirty="0" smtClean="0">
                <a:latin typeface="Book Antiqua" pitchFamily="18" charset="0"/>
                <a:hlinkClick r:id="rId2"/>
              </a:rPr>
              <a:t>gaby-22alegre@hotmail.com</a:t>
            </a:r>
            <a:endParaRPr lang="es-MX" dirty="0" smtClean="0">
              <a:latin typeface="Book Antiqua" pitchFamily="18" charset="0"/>
            </a:endParaRPr>
          </a:p>
          <a:p>
            <a:pPr>
              <a:buNone/>
            </a:pPr>
            <a:r>
              <a:rPr lang="es-MX" sz="1200" dirty="0" smtClean="0">
                <a:latin typeface="Book Antiqua" pitchFamily="18" charset="0"/>
              </a:rPr>
              <a:t>-------------------------------</a:t>
            </a:r>
          </a:p>
          <a:p>
            <a:pPr>
              <a:buNone/>
            </a:pPr>
            <a:r>
              <a:rPr lang="es-MX" dirty="0" smtClean="0">
                <a:latin typeface="Book Antiqua" pitchFamily="18" charset="0"/>
              </a:rPr>
              <a:t>Celular 333 11 94 704</a:t>
            </a:r>
          </a:p>
          <a:p>
            <a:pPr>
              <a:buNone/>
            </a:pPr>
            <a:r>
              <a:rPr lang="es-MX" sz="1200" dirty="0" smtClean="0">
                <a:latin typeface="Book Antiqua" pitchFamily="18" charset="0"/>
              </a:rPr>
              <a:t>-------------------------------</a:t>
            </a:r>
            <a:endParaRPr lang="es-MX" sz="1200" dirty="0" smtClean="0">
              <a:latin typeface="Book Antiqua" pitchFamily="18" charset="0"/>
            </a:endParaRPr>
          </a:p>
          <a:p>
            <a:pPr>
              <a:buNone/>
            </a:pPr>
            <a:r>
              <a:rPr lang="es-MX" dirty="0" smtClean="0">
                <a:latin typeface="Book Antiqua" pitchFamily="18" charset="0"/>
              </a:rPr>
              <a:t>Facebook</a:t>
            </a:r>
            <a:r>
              <a:rPr lang="es-MX" dirty="0" smtClean="0">
                <a:latin typeface="Book Antiqua" pitchFamily="18" charset="0"/>
              </a:rPr>
              <a:t>: “Tu eres Morada de Amor”</a:t>
            </a:r>
          </a:p>
          <a:p>
            <a:endParaRPr lang="es-MX" dirty="0" smtClean="0">
              <a:latin typeface="Book Antiqua" pitchFamily="18" charset="0"/>
            </a:endParaRPr>
          </a:p>
          <a:p>
            <a:endParaRPr lang="es-MX" dirty="0" smtClean="0">
              <a:latin typeface="Book Antiqua" pitchFamily="18" charset="0"/>
            </a:endParaRPr>
          </a:p>
          <a:p>
            <a:pPr algn="r">
              <a:buNone/>
            </a:pPr>
            <a:r>
              <a:rPr lang="es-MX" dirty="0" smtClean="0">
                <a:latin typeface="Book Antiqua" pitchFamily="18" charset="0"/>
              </a:rPr>
              <a:t>¡MUCHAS GRACIAS!</a:t>
            </a:r>
            <a:endParaRPr lang="es-MX" dirty="0">
              <a:latin typeface="Book Antiqua" pitchFamily="18" charset="0"/>
            </a:endParaRPr>
          </a:p>
        </p:txBody>
      </p:sp>
      <p:pic>
        <p:nvPicPr>
          <p:cNvPr id="4" name="3 Imagen" descr="Portada del libro 001_2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6948264" y="153712"/>
            <a:ext cx="2009983" cy="277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Agradecimiento Papa 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991789"/>
            <a:ext cx="5111750" cy="3941221"/>
          </a:xfrm>
        </p:spPr>
      </p:pic>
      <p:pic>
        <p:nvPicPr>
          <p:cNvPr id="6" name="5 Imagen" descr="Papa Francisco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341" y="1124744"/>
            <a:ext cx="2743531" cy="4218790"/>
          </a:xfrm>
          <a:prstGeom prst="rect">
            <a:avLst/>
          </a:prstGeom>
        </p:spPr>
      </p:pic>
      <p:pic>
        <p:nvPicPr>
          <p:cNvPr id="7" name="6 Imagen" descr="Sobre Vaticano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2012" y="778175"/>
            <a:ext cx="1804484" cy="193074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Subtítul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es-MX" dirty="0" smtClean="0">
                <a:latin typeface="Book Antiqua" pitchFamily="18" charset="0"/>
              </a:rPr>
              <a:t>Nací </a:t>
            </a:r>
            <a:r>
              <a:rPr lang="es-MX" dirty="0" smtClean="0">
                <a:latin typeface="Book Antiqua" pitchFamily="18" charset="0"/>
              </a:rPr>
              <a:t>y vivo en esta ciudad de Guadalajara</a:t>
            </a:r>
            <a:r>
              <a:rPr lang="es-MX" dirty="0" smtClean="0">
                <a:latin typeface="Book Antiqua" pitchFamily="18" charset="0"/>
              </a:rPr>
              <a:t>, Jal., </a:t>
            </a:r>
            <a:r>
              <a:rPr lang="es-MX" dirty="0" smtClean="0">
                <a:latin typeface="Book Antiqua" pitchFamily="18" charset="0"/>
              </a:rPr>
              <a:t>t</a:t>
            </a:r>
            <a:r>
              <a:rPr lang="es-MX" dirty="0" smtClean="0">
                <a:latin typeface="Book Antiqua" pitchFamily="18" charset="0"/>
              </a:rPr>
              <a:t>engo </a:t>
            </a:r>
            <a:r>
              <a:rPr lang="es-MX" dirty="0" smtClean="0">
                <a:latin typeface="Book Antiqua" pitchFamily="18" charset="0"/>
              </a:rPr>
              <a:t>47 </a:t>
            </a:r>
            <a:r>
              <a:rPr lang="es-MX" dirty="0" smtClean="0">
                <a:latin typeface="Book Antiqua" pitchFamily="18" charset="0"/>
              </a:rPr>
              <a:t>años de edad, y estoy c</a:t>
            </a:r>
            <a:r>
              <a:rPr lang="es-MX" dirty="0" smtClean="0">
                <a:latin typeface="Book Antiqua" pitchFamily="18" charset="0"/>
              </a:rPr>
              <a:t>asada con la bendición de dios por tener dos hijas maravillosas.</a:t>
            </a:r>
            <a:endParaRPr lang="es-MX" dirty="0" smtClean="0">
              <a:latin typeface="Book Antiqua" pitchFamily="18" charset="0"/>
            </a:endParaRPr>
          </a:p>
          <a:p>
            <a:pPr algn="l"/>
            <a:endParaRPr lang="es-MX" dirty="0" smtClean="0">
              <a:latin typeface="Book Antiqua" pitchFamily="18" charset="0"/>
            </a:endParaRPr>
          </a:p>
          <a:p>
            <a:pPr algn="l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ESTUDIOS:</a:t>
            </a:r>
            <a:endParaRPr lang="es-MX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880110" lvl="1" indent="-514350">
              <a:lnSpc>
                <a:spcPct val="120000"/>
              </a:lnSpc>
              <a:buFont typeface="Wingdings" pitchFamily="2" charset="2"/>
              <a:buChar char="Ø"/>
            </a:pPr>
            <a:r>
              <a:rPr lang="es-MX" dirty="0" smtClean="0">
                <a:latin typeface="Book Antiqua" pitchFamily="18" charset="0"/>
              </a:rPr>
              <a:t>Licenciado en Derecho (UDG)</a:t>
            </a:r>
          </a:p>
          <a:p>
            <a:pPr marL="880110" lvl="1" indent="-514350">
              <a:lnSpc>
                <a:spcPct val="120000"/>
              </a:lnSpc>
              <a:buFont typeface="Wingdings" pitchFamily="2" charset="2"/>
              <a:buChar char="Ø"/>
            </a:pPr>
            <a:r>
              <a:rPr lang="es-MX" dirty="0" smtClean="0">
                <a:latin typeface="Book Antiqua" pitchFamily="18" charset="0"/>
              </a:rPr>
              <a:t>Estudié una Maestría en Ciencia de la </a:t>
            </a:r>
            <a:r>
              <a:rPr lang="es-MX" dirty="0" smtClean="0">
                <a:latin typeface="Book Antiqua" pitchFamily="18" charset="0"/>
              </a:rPr>
              <a:t>Familia </a:t>
            </a:r>
          </a:p>
          <a:p>
            <a:pPr marL="1428750" lvl="3" indent="-514350">
              <a:lnSpc>
                <a:spcPct val="120000"/>
              </a:lnSpc>
              <a:buFont typeface="Wingdings" pitchFamily="2" charset="2"/>
              <a:buChar char="q"/>
            </a:pPr>
            <a:r>
              <a:rPr lang="es-MX" dirty="0" smtClean="0">
                <a:latin typeface="Book Antiqua" pitchFamily="18" charset="0"/>
              </a:rPr>
              <a:t>(Instituto para la  Familia </a:t>
            </a:r>
            <a:r>
              <a:rPr lang="es-MX" dirty="0" smtClean="0">
                <a:latin typeface="Book Antiqua" pitchFamily="18" charset="0"/>
              </a:rPr>
              <a:t>Juan Pablo II)</a:t>
            </a:r>
          </a:p>
          <a:p>
            <a:pPr marL="880110" lvl="1" indent="-514350">
              <a:lnSpc>
                <a:spcPct val="120000"/>
              </a:lnSpc>
              <a:buFont typeface="Wingdings" pitchFamily="2" charset="2"/>
              <a:buChar char="Ø"/>
            </a:pPr>
            <a:r>
              <a:rPr lang="es-MX" dirty="0" smtClean="0">
                <a:latin typeface="Book Antiqua" pitchFamily="18" charset="0"/>
              </a:rPr>
              <a:t>Diplomado en Doctrina Social de la Iglesia.</a:t>
            </a:r>
          </a:p>
          <a:p>
            <a:pPr marL="880110" lvl="1" indent="-514350">
              <a:lnSpc>
                <a:spcPct val="120000"/>
              </a:lnSpc>
              <a:buFont typeface="Wingdings" pitchFamily="2" charset="2"/>
              <a:buChar char="Ø"/>
            </a:pPr>
            <a:r>
              <a:rPr lang="es-MX" dirty="0" smtClean="0">
                <a:latin typeface="Book Antiqua" pitchFamily="18" charset="0"/>
              </a:rPr>
              <a:t>Diplomado en Sexualidad (UP)</a:t>
            </a:r>
          </a:p>
          <a:p>
            <a:pPr marL="880110" lvl="1" indent="-514350">
              <a:lnSpc>
                <a:spcPct val="120000"/>
              </a:lnSpc>
              <a:buFont typeface="Wingdings" pitchFamily="2" charset="2"/>
              <a:buChar char="Ø"/>
            </a:pPr>
            <a:r>
              <a:rPr lang="es-MX" dirty="0" smtClean="0">
                <a:latin typeface="Book Antiqua" pitchFamily="18" charset="0"/>
              </a:rPr>
              <a:t>Curso Básico de Biblia </a:t>
            </a:r>
            <a:r>
              <a:rPr lang="es-MX" dirty="0" smtClean="0">
                <a:latin typeface="Book Antiqua" pitchFamily="18" charset="0"/>
              </a:rPr>
              <a:t>(</a:t>
            </a:r>
            <a:r>
              <a:rPr lang="es-MX" dirty="0" smtClean="0">
                <a:latin typeface="Book Antiqua" pitchFamily="18" charset="0"/>
              </a:rPr>
              <a:t>Instituto Bíblico Católico)</a:t>
            </a:r>
          </a:p>
          <a:p>
            <a:pPr algn="ctr"/>
            <a:endParaRPr lang="es-MX" dirty="0" smtClean="0">
              <a:latin typeface="Book Antiqua" pitchFamily="18" charset="0"/>
            </a:endParaRPr>
          </a:p>
          <a:p>
            <a:pPr algn="l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EXPERIENCIA:</a:t>
            </a:r>
          </a:p>
          <a:p>
            <a:pPr marL="880110" lvl="1" indent="-514350">
              <a:lnSpc>
                <a:spcPct val="120000"/>
              </a:lnSpc>
              <a:buFont typeface="Wingdings" pitchFamily="2" charset="2"/>
              <a:buChar char="Ø"/>
            </a:pPr>
            <a:r>
              <a:rPr lang="es-MX" dirty="0" smtClean="0">
                <a:latin typeface="Book Antiqua" pitchFamily="18" charset="0"/>
              </a:rPr>
              <a:t>Conferencista en </a:t>
            </a:r>
            <a:r>
              <a:rPr lang="es-MX" dirty="0" smtClean="0">
                <a:latin typeface="Book Antiqua" pitchFamily="18" charset="0"/>
              </a:rPr>
              <a:t>Parroquias</a:t>
            </a:r>
            <a:r>
              <a:rPr lang="es-MX" dirty="0" smtClean="0">
                <a:latin typeface="Book Antiqua" pitchFamily="18" charset="0"/>
              </a:rPr>
              <a:t>, medios de comunicación </a:t>
            </a:r>
            <a:endParaRPr lang="es-MX" dirty="0" smtClean="0">
              <a:latin typeface="Book Antiqua" pitchFamily="18" charset="0"/>
            </a:endParaRPr>
          </a:p>
          <a:p>
            <a:pPr marL="1154430" lvl="2" indent="-514350">
              <a:lnSpc>
                <a:spcPct val="120000"/>
              </a:lnSpc>
              <a:buNone/>
            </a:pPr>
            <a:r>
              <a:rPr lang="es-MX" dirty="0" smtClean="0">
                <a:latin typeface="Book Antiqua" pitchFamily="18" charset="0"/>
              </a:rPr>
              <a:t>	</a:t>
            </a:r>
            <a:r>
              <a:rPr lang="es-MX" dirty="0" smtClean="0">
                <a:latin typeface="Book Antiqua" pitchFamily="18" charset="0"/>
              </a:rPr>
              <a:t>(</a:t>
            </a:r>
            <a:r>
              <a:rPr lang="es-MX" dirty="0" smtClean="0">
                <a:latin typeface="Book Antiqua" pitchFamily="18" charset="0"/>
              </a:rPr>
              <a:t>Radio María, María Visión, </a:t>
            </a:r>
            <a:r>
              <a:rPr lang="es-MX" dirty="0" smtClean="0">
                <a:latin typeface="Book Antiqua" pitchFamily="18" charset="0"/>
              </a:rPr>
              <a:t>etc</a:t>
            </a:r>
            <a:r>
              <a:rPr lang="es-MX" dirty="0" smtClean="0">
                <a:latin typeface="Book Antiqua" pitchFamily="18" charset="0"/>
              </a:rPr>
              <a:t>.)</a:t>
            </a:r>
            <a:endParaRPr lang="es-MX" dirty="0" smtClean="0">
              <a:latin typeface="Book Antiqua" pitchFamily="18" charset="0"/>
            </a:endParaRPr>
          </a:p>
          <a:p>
            <a:pPr marL="880110" lvl="1" indent="-514350">
              <a:lnSpc>
                <a:spcPct val="120000"/>
              </a:lnSpc>
              <a:buFont typeface="Wingdings" pitchFamily="2" charset="2"/>
              <a:buChar char="Ø"/>
            </a:pPr>
            <a:r>
              <a:rPr lang="es-MX" dirty="0" smtClean="0">
                <a:latin typeface="Book Antiqua" pitchFamily="18" charset="0"/>
              </a:rPr>
              <a:t>Orientación Familiar</a:t>
            </a:r>
          </a:p>
          <a:p>
            <a:pPr algn="l"/>
            <a:endParaRPr lang="es-MX" dirty="0" smtClean="0">
              <a:latin typeface="Book Antiqua" pitchFamily="18" charset="0"/>
            </a:endParaRPr>
          </a:p>
          <a:p>
            <a:pPr algn="l"/>
            <a:endParaRPr lang="es-MX" dirty="0">
              <a:latin typeface="Book Antiqua" pitchFamily="18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 smtClean="0">
                <a:latin typeface="Book Antiqua" pitchFamily="18" charset="0"/>
              </a:rPr>
              <a:t>Biografía</a:t>
            </a:r>
            <a:endParaRPr lang="es-MX" dirty="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Book Antiqua" pitchFamily="18" charset="0"/>
              </a:rPr>
              <a:t>I</a:t>
            </a:r>
            <a:r>
              <a:rPr lang="es-MX" dirty="0" smtClean="0">
                <a:latin typeface="Book Antiqua" pitchFamily="18" charset="0"/>
              </a:rPr>
              <a:t>ntroducción</a:t>
            </a:r>
            <a:endParaRPr lang="es-MX" dirty="0">
              <a:latin typeface="Book Antiqu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935480"/>
            <a:ext cx="7632848" cy="43891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s-MX" dirty="0" smtClean="0">
              <a:latin typeface="Book Antiqua" pitchFamily="18" charset="0"/>
            </a:endParaRPr>
          </a:p>
          <a:p>
            <a:pPr>
              <a:buNone/>
            </a:pPr>
            <a:r>
              <a:rPr lang="es-MX" dirty="0" smtClean="0">
                <a:latin typeface="Book Antiqua" pitchFamily="18" charset="0"/>
              </a:rPr>
              <a:t>María me invita al </a:t>
            </a:r>
            <a:r>
              <a:rPr lang="es-MX" dirty="0" smtClean="0">
                <a:latin typeface="Book Antiqua" pitchFamily="18" charset="0"/>
              </a:rPr>
              <a:t>Tepeyac</a:t>
            </a:r>
            <a:r>
              <a:rPr lang="es-MX" dirty="0" smtClean="0">
                <a:latin typeface="Book Antiqua" pitchFamily="18" charset="0"/>
              </a:rPr>
              <a:t>, acepta la invitación </a:t>
            </a:r>
          </a:p>
          <a:p>
            <a:pPr>
              <a:buNone/>
            </a:pPr>
            <a:endParaRPr lang="es-MX" dirty="0" smtClean="0">
              <a:latin typeface="Book Antiqua" pitchFamily="18" charset="0"/>
            </a:endParaRPr>
          </a:p>
          <a:p>
            <a:pPr>
              <a:buNone/>
            </a:pPr>
            <a:r>
              <a:rPr lang="es-MX" dirty="0" smtClean="0">
                <a:latin typeface="Book Antiqua" pitchFamily="18" charset="0"/>
              </a:rPr>
              <a:t>Hija Mía, ¡No temas ! tengo el orgullo de ser tu madre, mí gracia te baste, y no tengas miedo hablar.</a:t>
            </a:r>
          </a:p>
          <a:p>
            <a:pPr>
              <a:buNone/>
            </a:pPr>
            <a:endParaRPr lang="es-MX" dirty="0" smtClean="0">
              <a:latin typeface="Book Antiqua" pitchFamily="18" charset="0"/>
            </a:endParaRPr>
          </a:p>
          <a:p>
            <a:pPr>
              <a:buNone/>
            </a:pPr>
            <a:r>
              <a:rPr lang="es-MX" dirty="0" smtClean="0">
                <a:latin typeface="Book Antiqua" pitchFamily="18" charset="0"/>
              </a:rPr>
              <a:t>Comunica mi mensaje a las naciones, habla del ser humano </a:t>
            </a:r>
          </a:p>
          <a:p>
            <a:pPr>
              <a:buNone/>
            </a:pPr>
            <a:r>
              <a:rPr lang="es-MX" dirty="0" smtClean="0">
                <a:latin typeface="Book Antiqua" pitchFamily="18" charset="0"/>
              </a:rPr>
              <a:t>	</a:t>
            </a:r>
            <a:r>
              <a:rPr lang="es-MX" dirty="0" smtClean="0">
                <a:latin typeface="Book Antiqua" pitchFamily="18" charset="0"/>
              </a:rPr>
              <a:t>¿Qué es ser persona? Dignidad  Humana.</a:t>
            </a:r>
          </a:p>
          <a:p>
            <a:pPr>
              <a:buNone/>
            </a:pPr>
            <a:endParaRPr lang="es-MX" dirty="0" smtClean="0">
              <a:latin typeface="Book Antiqua" pitchFamily="18" charset="0"/>
            </a:endParaRPr>
          </a:p>
          <a:p>
            <a:pPr>
              <a:buNone/>
            </a:pPr>
            <a:r>
              <a:rPr lang="es-MX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LA RESURECCION:</a:t>
            </a:r>
            <a:endParaRPr lang="es-MX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None/>
            </a:pPr>
            <a:r>
              <a:rPr lang="es-MX" dirty="0" smtClean="0">
                <a:latin typeface="Book Antiqua" pitchFamily="18" charset="0"/>
              </a:rPr>
              <a:t>¡</a:t>
            </a:r>
            <a:r>
              <a:rPr lang="es-MX" dirty="0" smtClean="0">
                <a:latin typeface="Book Antiqua" pitchFamily="18" charset="0"/>
              </a:rPr>
              <a:t>Mujer a ti te busco! Te quiero compartir mis secretos y sueños.</a:t>
            </a:r>
          </a:p>
          <a:p>
            <a:pPr>
              <a:buNone/>
            </a:pPr>
            <a:endParaRPr lang="es-MX" dirty="0" smtClean="0">
              <a:latin typeface="Book Antiqua" pitchFamily="18" charset="0"/>
            </a:endParaRPr>
          </a:p>
          <a:p>
            <a:pPr>
              <a:buNone/>
            </a:pPr>
            <a:r>
              <a:rPr lang="es-MX" dirty="0" smtClean="0">
                <a:latin typeface="Book Antiqua" pitchFamily="18" charset="0"/>
              </a:rPr>
              <a:t>Te </a:t>
            </a:r>
            <a:r>
              <a:rPr lang="es-MX" dirty="0" smtClean="0">
                <a:latin typeface="Book Antiqua" pitchFamily="18" charset="0"/>
              </a:rPr>
              <a:t>muestro mis manos y mis pies ¡Soy Yo! Jesús de Nazaret.</a:t>
            </a:r>
          </a:p>
          <a:p>
            <a:pPr>
              <a:buNone/>
            </a:pPr>
            <a:endParaRPr lang="es-MX" dirty="0" smtClean="0">
              <a:latin typeface="Book Antiqua" pitchFamily="18" charset="0"/>
            </a:endParaRPr>
          </a:p>
          <a:p>
            <a:pPr>
              <a:buNone/>
            </a:pPr>
            <a:r>
              <a:rPr lang="es-MX" dirty="0" smtClean="0">
                <a:latin typeface="Book Antiqua" pitchFamily="18" charset="0"/>
              </a:rPr>
              <a:t>Tú </a:t>
            </a:r>
            <a:r>
              <a:rPr lang="es-MX" dirty="0" smtClean="0">
                <a:latin typeface="Book Antiqua" pitchFamily="18" charset="0"/>
              </a:rPr>
              <a:t>eres esa mujer, esposa y madre para el mundo de hoy.</a:t>
            </a:r>
          </a:p>
          <a:p>
            <a:pPr>
              <a:buNone/>
            </a:pPr>
            <a:endParaRPr lang="es-MX" dirty="0" smtClean="0">
              <a:latin typeface="Book Antiqua" pitchFamily="18" charset="0"/>
            </a:endParaRPr>
          </a:p>
          <a:p>
            <a:pPr>
              <a:buNone/>
            </a:pPr>
            <a:endParaRPr lang="es-MX" dirty="0" smtClean="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ortada del libro 001_2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6948264" y="153712"/>
            <a:ext cx="2009983" cy="277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MX" dirty="0" smtClean="0">
                <a:latin typeface="Book Antiqua" pitchFamily="18" charset="0"/>
              </a:rPr>
              <a:t>Necesito de ti para edificar a mi </a:t>
            </a:r>
            <a:r>
              <a:rPr lang="es-MX" dirty="0" smtClean="0">
                <a:latin typeface="Book Antiqua" pitchFamily="18" charset="0"/>
              </a:rPr>
              <a:t>Iglesia</a:t>
            </a:r>
            <a:endParaRPr lang="es-MX" dirty="0" smtClean="0">
              <a:latin typeface="Book Antiqua" pitchFamily="18" charset="0"/>
            </a:endParaRPr>
          </a:p>
          <a:p>
            <a:pPr>
              <a:buNone/>
            </a:pPr>
            <a:r>
              <a:rPr lang="es-MX" dirty="0" smtClean="0">
                <a:latin typeface="Book Antiqua" pitchFamily="18" charset="0"/>
              </a:rPr>
              <a:t>¡Reforma a mi Iglesia</a:t>
            </a:r>
            <a:r>
              <a:rPr lang="es-MX" dirty="0" smtClean="0">
                <a:latin typeface="Book Antiqua" pitchFamily="18" charset="0"/>
              </a:rPr>
              <a:t>, e</a:t>
            </a:r>
            <a:r>
              <a:rPr lang="es-MX" dirty="0" smtClean="0">
                <a:latin typeface="Book Antiqua" pitchFamily="18" charset="0"/>
              </a:rPr>
              <a:t>mbellécela!</a:t>
            </a:r>
            <a:endParaRPr lang="es-MX" dirty="0" smtClean="0">
              <a:latin typeface="Book Antiqua" pitchFamily="18" charset="0"/>
            </a:endParaRPr>
          </a:p>
          <a:p>
            <a:pPr>
              <a:buNone/>
            </a:pPr>
            <a:endParaRPr lang="es-MX" dirty="0" smtClean="0">
              <a:latin typeface="Book Antiqua" pitchFamily="18" charset="0"/>
            </a:endParaRPr>
          </a:p>
          <a:p>
            <a:pPr>
              <a:buNone/>
            </a:pPr>
            <a:r>
              <a:rPr lang="es-MX" dirty="0" smtClean="0">
                <a:latin typeface="Book Antiqua" pitchFamily="18" charset="0"/>
              </a:rPr>
              <a:t>Tú eres mi lugar preferido, Dios ésta feliz en tu corazón</a:t>
            </a:r>
            <a:r>
              <a:rPr lang="es-MX" dirty="0" smtClean="0">
                <a:latin typeface="Book Antiqua" pitchFamily="18" charset="0"/>
              </a:rPr>
              <a:t>.</a:t>
            </a:r>
            <a:endParaRPr lang="es-MX" dirty="0" smtClean="0">
              <a:latin typeface="Book Antiqua" pitchFamily="18" charset="0"/>
            </a:endParaRPr>
          </a:p>
          <a:p>
            <a:pPr>
              <a:buNone/>
            </a:pPr>
            <a:r>
              <a:rPr lang="es-MX" dirty="0" smtClean="0">
                <a:latin typeface="Book Antiqua" pitchFamily="18" charset="0"/>
              </a:rPr>
              <a:t>¿No crees que mi Iglesia necesita la modernidad de una mujer que convive con Dios, y necesita a Dios?</a:t>
            </a:r>
          </a:p>
          <a:p>
            <a:pPr>
              <a:buNone/>
            </a:pPr>
            <a:endParaRPr lang="es-MX" dirty="0" smtClean="0">
              <a:latin typeface="Book Antiqua" pitchFamily="18" charset="0"/>
            </a:endParaRPr>
          </a:p>
          <a:p>
            <a:pPr>
              <a:buNone/>
            </a:pPr>
            <a:r>
              <a:rPr lang="es-MX" dirty="0" smtClean="0">
                <a:latin typeface="Book Antiqua" pitchFamily="18" charset="0"/>
              </a:rPr>
              <a:t>La razón va acompañada de la humildad</a:t>
            </a:r>
          </a:p>
          <a:p>
            <a:pPr>
              <a:buNone/>
            </a:pPr>
            <a:r>
              <a:rPr lang="es-MX" dirty="0" smtClean="0">
                <a:latin typeface="Book Antiqua" pitchFamily="18" charset="0"/>
              </a:rPr>
              <a:t>Pido pastores según mi corazón.</a:t>
            </a:r>
          </a:p>
          <a:p>
            <a:pPr>
              <a:buNone/>
            </a:pPr>
            <a:r>
              <a:rPr lang="es-MX" dirty="0" smtClean="0">
                <a:latin typeface="Book Antiqua" pitchFamily="18" charset="0"/>
              </a:rPr>
              <a:t>No necesito de razonamientos humanos, sino un corazón dócil a mi </a:t>
            </a:r>
            <a:r>
              <a:rPr lang="es-MX" dirty="0" smtClean="0">
                <a:latin typeface="Book Antiqua" pitchFamily="18" charset="0"/>
              </a:rPr>
              <a:t>voz,</a:t>
            </a:r>
          </a:p>
          <a:p>
            <a:pPr>
              <a:buNone/>
            </a:pPr>
            <a:endParaRPr lang="es-MX" dirty="0" smtClean="0">
              <a:latin typeface="Book Antiqua" pitchFamily="18" charset="0"/>
            </a:endParaRPr>
          </a:p>
          <a:p>
            <a:pPr>
              <a:buNone/>
            </a:pPr>
            <a:r>
              <a:rPr lang="es-MX" b="1" dirty="0" smtClean="0">
                <a:latin typeface="Book Antiqua" pitchFamily="18" charset="0"/>
              </a:rPr>
              <a:t>“Pues </a:t>
            </a:r>
            <a:r>
              <a:rPr lang="es-MX" b="1" dirty="0" smtClean="0">
                <a:latin typeface="Book Antiqua" pitchFamily="18" charset="0"/>
              </a:rPr>
              <a:t>el hombre de hoy quiere dar lecciones a </a:t>
            </a:r>
            <a:r>
              <a:rPr lang="es-MX" b="1" dirty="0" smtClean="0">
                <a:latin typeface="Book Antiqua" pitchFamily="18" charset="0"/>
              </a:rPr>
              <a:t>Dios”</a:t>
            </a:r>
            <a:endParaRPr lang="es-MX" b="1" dirty="0" smtClean="0">
              <a:latin typeface="Book Antiqua" pitchFamily="18" charset="0"/>
            </a:endParaRPr>
          </a:p>
          <a:p>
            <a:pPr>
              <a:buNone/>
            </a:pPr>
            <a:endParaRPr lang="es-MX" dirty="0" smtClean="0">
              <a:latin typeface="Book Antiqua" pitchFamily="18" charset="0"/>
            </a:endParaRPr>
          </a:p>
          <a:p>
            <a:pPr>
              <a:buNone/>
            </a:pPr>
            <a:r>
              <a:rPr lang="es-MX" dirty="0" smtClean="0">
                <a:latin typeface="Book Antiqua" pitchFamily="18" charset="0"/>
              </a:rPr>
              <a:t>Juan 15, 14-20                                      octubre 2000 6:00 am</a:t>
            </a:r>
            <a:r>
              <a:rPr lang="es-MX" dirty="0" smtClean="0">
                <a:latin typeface="Book Antiqua" pitchFamily="18" charset="0"/>
              </a:rPr>
              <a:t>.</a:t>
            </a:r>
            <a:r>
              <a:rPr lang="es-MX" dirty="0" smtClean="0"/>
              <a:t>                                                                                                                                        </a:t>
            </a:r>
            <a:endParaRPr lang="es-MX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es-MX" dirty="0" smtClean="0">
                <a:latin typeface="Book Antiqua" pitchFamily="18" charset="0"/>
              </a:rPr>
              <a:t>LA IGLESIA</a:t>
            </a:r>
            <a:endParaRPr lang="es-MX" dirty="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ortada del libro 001_2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6948264" y="153712"/>
            <a:ext cx="2009983" cy="277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55365"/>
            <a:ext cx="7920880" cy="452596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s-MX" dirty="0" smtClean="0">
                <a:latin typeface="Book Antiqua" pitchFamily="18" charset="0"/>
              </a:rPr>
              <a:t>El Matrimonio Sacramental, tiene esa opción de compartir tu vida en el único camino de salvación para tu esposo o esposa; de convertir tu vida en cabalgadura y llevarlo a la casa del Padre.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endParaRPr lang="es-MX" sz="1300" dirty="0" smtClean="0">
              <a:latin typeface="Book Antiqua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s-MX" dirty="0" smtClean="0">
                <a:latin typeface="Book Antiqua" pitchFamily="18" charset="0"/>
              </a:rPr>
              <a:t>La familia es la Base de la </a:t>
            </a:r>
            <a:r>
              <a:rPr lang="es-MX" dirty="0" smtClean="0">
                <a:latin typeface="Book Antiqua" pitchFamily="18" charset="0"/>
              </a:rPr>
              <a:t>madurez, es </a:t>
            </a:r>
            <a:r>
              <a:rPr lang="es-MX" dirty="0" smtClean="0">
                <a:latin typeface="Book Antiqua" pitchFamily="18" charset="0"/>
              </a:rPr>
              <a:t>la estabilidad para los </a:t>
            </a:r>
            <a:r>
              <a:rPr lang="es-MX" dirty="0" smtClean="0">
                <a:latin typeface="Book Antiqua" pitchFamily="18" charset="0"/>
              </a:rPr>
              <a:t>hijos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endParaRPr lang="es-MX" sz="1300" dirty="0" smtClean="0">
              <a:latin typeface="Book Antiqua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s-MX" dirty="0" smtClean="0">
                <a:latin typeface="Book Antiqua" pitchFamily="18" charset="0"/>
              </a:rPr>
              <a:t>Educar a los hijos para </a:t>
            </a:r>
            <a:r>
              <a:rPr lang="es-MX" dirty="0" smtClean="0">
                <a:latin typeface="Book Antiqua" pitchFamily="18" charset="0"/>
              </a:rPr>
              <a:t>amar, para </a:t>
            </a:r>
            <a:r>
              <a:rPr lang="es-MX" dirty="0" smtClean="0">
                <a:latin typeface="Book Antiqua" pitchFamily="18" charset="0"/>
              </a:rPr>
              <a:t>el servicio del </a:t>
            </a:r>
            <a:r>
              <a:rPr lang="es-MX" dirty="0" smtClean="0">
                <a:latin typeface="Book Antiqua" pitchFamily="18" charset="0"/>
              </a:rPr>
              <a:t>amor. ¡enséñales </a:t>
            </a:r>
            <a:r>
              <a:rPr lang="es-MX" dirty="0" smtClean="0">
                <a:latin typeface="Book Antiqua" pitchFamily="18" charset="0"/>
              </a:rPr>
              <a:t>amar la </a:t>
            </a:r>
            <a:r>
              <a:rPr lang="es-MX" dirty="0" smtClean="0">
                <a:latin typeface="Book Antiqua" pitchFamily="18" charset="0"/>
              </a:rPr>
              <a:t>vida!</a:t>
            </a:r>
            <a:endParaRPr lang="es-MX" dirty="0" smtClean="0">
              <a:latin typeface="Book Antiqua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endParaRPr lang="es-MX" sz="1100" dirty="0" smtClean="0">
              <a:latin typeface="Book Antiqua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s-MX" dirty="0" smtClean="0">
                <a:latin typeface="Book Antiqua" pitchFamily="18" charset="0"/>
              </a:rPr>
              <a:t>Contempla a tus hijos, esposo, esposa son un regalo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endParaRPr lang="es-MX" sz="1100" dirty="0" smtClean="0">
              <a:latin typeface="Book Antiqua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s-MX" b="1" dirty="0" smtClean="0">
                <a:latin typeface="Book Antiqua" pitchFamily="18" charset="0"/>
              </a:rPr>
              <a:t>“El perdón”  </a:t>
            </a:r>
            <a:r>
              <a:rPr lang="es-MX" dirty="0" smtClean="0">
                <a:latin typeface="Book Antiqua" pitchFamily="18" charset="0"/>
              </a:rPr>
              <a:t>le devuelve la felicidad a tu </a:t>
            </a:r>
            <a:r>
              <a:rPr lang="es-MX" dirty="0" smtClean="0">
                <a:latin typeface="Book Antiqua" pitchFamily="18" charset="0"/>
              </a:rPr>
              <a:t>matrimonio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endParaRPr lang="es-MX" sz="1100" dirty="0" smtClean="0">
              <a:latin typeface="Book Antiqua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s-MX" dirty="0" smtClean="0">
                <a:latin typeface="Book Antiqua" pitchFamily="18" charset="0"/>
              </a:rPr>
              <a:t>La familia es la roca firme que jamás será destruida</a:t>
            </a:r>
            <a:r>
              <a:rPr lang="es-MX" dirty="0" smtClean="0">
                <a:latin typeface="Book Antiqua" pitchFamily="18" charset="0"/>
              </a:rPr>
              <a:t>.</a:t>
            </a:r>
            <a:endParaRPr lang="es-MX" dirty="0" smtClean="0">
              <a:latin typeface="Book Antiqua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3600" dirty="0" smtClean="0">
                <a:latin typeface="Book Antiqua" pitchFamily="18" charset="0"/>
              </a:rPr>
              <a:t>FAMILIA,</a:t>
            </a:r>
            <a:br>
              <a:rPr lang="es-MX" sz="3600" dirty="0" smtClean="0">
                <a:latin typeface="Book Antiqua" pitchFamily="18" charset="0"/>
              </a:rPr>
            </a:br>
            <a:r>
              <a:rPr lang="es-MX" sz="3600" dirty="0" smtClean="0">
                <a:latin typeface="Book Antiqua" pitchFamily="18" charset="0"/>
              </a:rPr>
              <a:t>¡SE </a:t>
            </a:r>
            <a:r>
              <a:rPr lang="es-MX" sz="3600" dirty="0" smtClean="0">
                <a:latin typeface="Book Antiqua" pitchFamily="18" charset="0"/>
              </a:rPr>
              <a:t>LO QUE </a:t>
            </a:r>
            <a:r>
              <a:rPr lang="es-MX" sz="3600" dirty="0" smtClean="0">
                <a:latin typeface="Book Antiqua" pitchFamily="18" charset="0"/>
              </a:rPr>
              <a:t>ERES!</a:t>
            </a:r>
            <a:endParaRPr lang="es-MX" sz="3600" dirty="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ortada del libro 001_2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6948264" y="153712"/>
            <a:ext cx="2009983" cy="277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Pisotean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su dignidad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humana</a:t>
            </a:r>
            <a:r>
              <a:rPr lang="es-MX" dirty="0" smtClean="0">
                <a:latin typeface="Book Antiqua" pitchFamily="18" charset="0"/>
              </a:rPr>
              <a:t>:</a:t>
            </a:r>
            <a:endParaRPr lang="es-MX" dirty="0" smtClean="0">
              <a:latin typeface="Book Antiqua" pitchFamily="18" charset="0"/>
            </a:endParaRPr>
          </a:p>
          <a:p>
            <a:pPr>
              <a:buNone/>
            </a:pPr>
            <a:r>
              <a:rPr lang="es-MX" dirty="0" smtClean="0">
                <a:latin typeface="Book Antiqua" pitchFamily="18" charset="0"/>
              </a:rPr>
              <a:t>Maltrato, violencia intrafamiliar, abuso sexual</a:t>
            </a:r>
            <a:r>
              <a:rPr lang="es-MX" dirty="0" smtClean="0">
                <a:latin typeface="Book Antiqua" pitchFamily="18" charset="0"/>
              </a:rPr>
              <a:t>, p</a:t>
            </a:r>
            <a:r>
              <a:rPr lang="es-MX" dirty="0" smtClean="0">
                <a:latin typeface="Book Antiqua" pitchFamily="18" charset="0"/>
              </a:rPr>
              <a:t>or </a:t>
            </a:r>
            <a:r>
              <a:rPr lang="es-MX" dirty="0" smtClean="0">
                <a:latin typeface="Book Antiqua" pitchFamily="18" charset="0"/>
              </a:rPr>
              <a:t>ser mujer es </a:t>
            </a:r>
            <a:r>
              <a:rPr lang="es-MX" dirty="0" smtClean="0">
                <a:latin typeface="Book Antiqua" pitchFamily="18" charset="0"/>
              </a:rPr>
              <a:t>discriminada.</a:t>
            </a:r>
            <a:endParaRPr lang="es-MX" dirty="0" smtClean="0">
              <a:latin typeface="Book Antiqua" pitchFamily="18" charset="0"/>
            </a:endParaRPr>
          </a:p>
          <a:p>
            <a:pPr>
              <a:buNone/>
            </a:pPr>
            <a:r>
              <a:rPr lang="es-MX" dirty="0" smtClean="0">
                <a:latin typeface="Book Antiqua" pitchFamily="18" charset="0"/>
              </a:rPr>
              <a:t>Se cosifica su persona en diferentes culturas y </a:t>
            </a:r>
            <a:r>
              <a:rPr lang="es-MX" dirty="0" smtClean="0">
                <a:latin typeface="Book Antiqua" pitchFamily="18" charset="0"/>
              </a:rPr>
              <a:t>naciones</a:t>
            </a:r>
            <a:endParaRPr lang="es-MX" dirty="0" smtClean="0">
              <a:latin typeface="Book Antiqua" pitchFamily="18" charset="0"/>
            </a:endParaRPr>
          </a:p>
          <a:p>
            <a:endParaRPr lang="es-MX" dirty="0" smtClean="0">
              <a:latin typeface="Book Antiqua" pitchFamily="18" charset="0"/>
            </a:endParaRPr>
          </a:p>
          <a:p>
            <a:pPr>
              <a:buNone/>
            </a:pPr>
            <a:r>
              <a:rPr lang="es-MX" dirty="0" smtClean="0">
                <a:latin typeface="Book Antiqua" pitchFamily="18" charset="0"/>
              </a:rPr>
              <a:t>Jesús </a:t>
            </a:r>
            <a:r>
              <a:rPr lang="es-MX" dirty="0" smtClean="0">
                <a:latin typeface="Book Antiqua" pitchFamily="18" charset="0"/>
              </a:rPr>
              <a:t>me </a:t>
            </a:r>
            <a:r>
              <a:rPr lang="es-MX" dirty="0" smtClean="0">
                <a:latin typeface="Book Antiqua" pitchFamily="18" charset="0"/>
              </a:rPr>
              <a:t>dice:</a:t>
            </a:r>
            <a:endParaRPr lang="es-MX" dirty="0" smtClean="0">
              <a:latin typeface="Book Antiqua" pitchFamily="18" charset="0"/>
            </a:endParaRPr>
          </a:p>
          <a:p>
            <a:pPr>
              <a:buNone/>
            </a:pPr>
            <a:r>
              <a:rPr lang="es-MX" dirty="0" smtClean="0">
                <a:latin typeface="Book Antiqua" pitchFamily="18" charset="0"/>
              </a:rPr>
              <a:t>Me alegro mucho que seas </a:t>
            </a:r>
            <a:r>
              <a:rPr lang="es-MX" dirty="0" smtClean="0">
                <a:latin typeface="Book Antiqua" pitchFamily="18" charset="0"/>
              </a:rPr>
              <a:t>mujer:</a:t>
            </a:r>
            <a:endParaRPr lang="es-MX" dirty="0" smtClean="0">
              <a:latin typeface="Book Antiqua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s-MX" dirty="0" smtClean="0">
                <a:latin typeface="Book Antiqua" pitchFamily="18" charset="0"/>
              </a:rPr>
              <a:t>“A </a:t>
            </a:r>
            <a:r>
              <a:rPr lang="es-MX" dirty="0" smtClean="0">
                <a:latin typeface="Book Antiqua" pitchFamily="18" charset="0"/>
              </a:rPr>
              <a:t>ti te hablo mujer para inspirarte esta vida </a:t>
            </a:r>
            <a:r>
              <a:rPr lang="es-MX" dirty="0" smtClean="0">
                <a:latin typeface="Book Antiqua" pitchFamily="18" charset="0"/>
              </a:rPr>
              <a:t>eterna”</a:t>
            </a:r>
            <a:endParaRPr lang="es-MX" dirty="0" smtClean="0">
              <a:latin typeface="Book Antiqua" pitchFamily="18" charset="0"/>
            </a:endParaRPr>
          </a:p>
          <a:p>
            <a:pPr>
              <a:buNone/>
            </a:pPr>
            <a:endParaRPr lang="es-MX" dirty="0" smtClean="0">
              <a:latin typeface="Book Antiqua" pitchFamily="18" charset="0"/>
            </a:endParaRPr>
          </a:p>
          <a:p>
            <a:pPr>
              <a:buNone/>
            </a:pPr>
            <a:r>
              <a:rPr lang="es-MX" dirty="0" smtClean="0">
                <a:latin typeface="Book Antiqua" pitchFamily="18" charset="0"/>
              </a:rPr>
              <a:t>Mamá María:</a:t>
            </a:r>
          </a:p>
          <a:p>
            <a:pPr lvl="1">
              <a:buFont typeface="Wingdings" pitchFamily="2" charset="2"/>
              <a:buChar char="v"/>
            </a:pPr>
            <a:r>
              <a:rPr lang="es-MX" dirty="0" smtClean="0">
                <a:latin typeface="Book Antiqua" pitchFamily="18" charset="0"/>
              </a:rPr>
              <a:t>“E</a:t>
            </a:r>
            <a:r>
              <a:rPr lang="es-MX" dirty="0" smtClean="0">
                <a:latin typeface="Book Antiqua" pitchFamily="18" charset="0"/>
              </a:rPr>
              <a:t>nséñame </a:t>
            </a:r>
            <a:r>
              <a:rPr lang="es-MX" dirty="0" smtClean="0">
                <a:latin typeface="Book Antiqua" pitchFamily="18" charset="0"/>
              </a:rPr>
              <a:t>a orar  y practicar el </a:t>
            </a:r>
            <a:r>
              <a:rPr lang="es-MX" dirty="0" smtClean="0">
                <a:latin typeface="Book Antiqua" pitchFamily="18" charset="0"/>
              </a:rPr>
              <a:t>amor </a:t>
            </a:r>
            <a:r>
              <a:rPr lang="es-MX" dirty="0" smtClean="0">
                <a:latin typeface="Book Antiqua" pitchFamily="18" charset="0"/>
              </a:rPr>
              <a:t>para dar el mejor bien al </a:t>
            </a:r>
            <a:r>
              <a:rPr lang="es-MX" dirty="0" smtClean="0">
                <a:latin typeface="Book Antiqua" pitchFamily="18" charset="0"/>
              </a:rPr>
              <a:t>otro”</a:t>
            </a:r>
            <a:endParaRPr lang="es-MX" dirty="0" smtClean="0">
              <a:latin typeface="Book Antiqua" pitchFamily="18" charset="0"/>
            </a:endParaRPr>
          </a:p>
          <a:p>
            <a:pPr>
              <a:buNone/>
            </a:pPr>
            <a:endParaRPr lang="es-MX" dirty="0" smtClean="0">
              <a:latin typeface="Book Antiqua" pitchFamily="18" charset="0"/>
            </a:endParaRPr>
          </a:p>
          <a:p>
            <a:pPr>
              <a:buNone/>
            </a:pPr>
            <a:r>
              <a:rPr lang="es-MX" dirty="0" smtClean="0">
                <a:latin typeface="Book Antiqua" pitchFamily="18" charset="0"/>
              </a:rPr>
              <a:t>Mi </a:t>
            </a:r>
            <a:r>
              <a:rPr lang="es-MX" dirty="0" smtClean="0">
                <a:latin typeface="Book Antiqua" pitchFamily="18" charset="0"/>
              </a:rPr>
              <a:t>Iglesia es engalanada por </a:t>
            </a:r>
            <a:r>
              <a:rPr lang="es-MX" dirty="0" smtClean="0">
                <a:latin typeface="Book Antiqua" pitchFamily="18" charset="0"/>
              </a:rPr>
              <a:t>María:</a:t>
            </a:r>
          </a:p>
          <a:p>
            <a:pPr lvl="1">
              <a:buFont typeface="Wingdings" pitchFamily="2" charset="2"/>
              <a:buChar char="v"/>
            </a:pPr>
            <a:r>
              <a:rPr lang="es-MX" dirty="0" smtClean="0">
                <a:latin typeface="Book Antiqua" pitchFamily="18" charset="0"/>
              </a:rPr>
              <a:t>“Estoy </a:t>
            </a:r>
            <a:r>
              <a:rPr lang="es-MX" dirty="0" smtClean="0">
                <a:latin typeface="Book Antiqua" pitchFamily="18" charset="0"/>
              </a:rPr>
              <a:t>a tus pies derramando el mejor </a:t>
            </a:r>
            <a:r>
              <a:rPr lang="es-MX" dirty="0" smtClean="0">
                <a:latin typeface="Book Antiqua" pitchFamily="18" charset="0"/>
              </a:rPr>
              <a:t>perfume</a:t>
            </a:r>
            <a:r>
              <a:rPr lang="es-MX" dirty="0" smtClean="0">
                <a:latin typeface="Book Antiqua" pitchFamily="18" charset="0"/>
              </a:rPr>
              <a:t>”</a:t>
            </a:r>
            <a:endParaRPr lang="es-MX" dirty="0" smtClean="0">
              <a:latin typeface="Book Antiqua" pitchFamily="18" charset="0"/>
            </a:endParaRPr>
          </a:p>
          <a:p>
            <a:endParaRPr lang="es-MX" dirty="0" smtClean="0">
              <a:latin typeface="Book Antiqua" pitchFamily="18" charset="0"/>
            </a:endParaRPr>
          </a:p>
          <a:p>
            <a:pPr>
              <a:buNone/>
            </a:pPr>
            <a:r>
              <a:rPr lang="es-MX" dirty="0" smtClean="0">
                <a:latin typeface="Book Antiqua" pitchFamily="18" charset="0"/>
              </a:rPr>
              <a:t>Apocalipsis 3,20 Yo estoy a tu puerta y llamo; si oyes mi voz y me abres, entraré en tu casa y cenaré </a:t>
            </a:r>
            <a:r>
              <a:rPr lang="es-MX" dirty="0" smtClean="0">
                <a:latin typeface="Book Antiqua" pitchFamily="18" charset="0"/>
              </a:rPr>
              <a:t>contigo.</a:t>
            </a:r>
            <a:endParaRPr lang="es-MX" dirty="0" smtClean="0">
              <a:latin typeface="Book Antiqua" pitchFamily="18" charset="0"/>
            </a:endParaRPr>
          </a:p>
          <a:p>
            <a:pPr>
              <a:buNone/>
            </a:pPr>
            <a:endParaRPr lang="es-MX" dirty="0" smtClean="0">
              <a:latin typeface="Book Antiqua" pitchFamily="18" charset="0"/>
            </a:endParaRPr>
          </a:p>
          <a:p>
            <a:pPr>
              <a:buNone/>
            </a:pPr>
            <a:r>
              <a:rPr lang="es-MX" dirty="0" smtClean="0">
                <a:latin typeface="Book Antiqua" pitchFamily="18" charset="0"/>
              </a:rPr>
              <a:t>Fecha 5 de octubre 2006.  6;00 am</a:t>
            </a:r>
          </a:p>
          <a:p>
            <a:pPr>
              <a:buNone/>
            </a:pPr>
            <a:endParaRPr lang="es-MX" dirty="0" smtClean="0">
              <a:latin typeface="Book Antiqua" pitchFamily="18" charset="0"/>
            </a:endParaRPr>
          </a:p>
          <a:p>
            <a:pPr>
              <a:buNone/>
            </a:pPr>
            <a:endParaRPr lang="es-MX" dirty="0" smtClean="0">
              <a:latin typeface="Book Antiqua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s-MX" dirty="0" smtClean="0">
                <a:latin typeface="Book Antiqua" pitchFamily="18" charset="0"/>
              </a:rPr>
              <a:t>LA MUJER	</a:t>
            </a:r>
            <a:endParaRPr lang="es-MX" dirty="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ortada del libro 001_2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6948264" y="153712"/>
            <a:ext cx="2009983" cy="277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39341"/>
            <a:ext cx="8507288" cy="4525963"/>
          </a:xfrm>
        </p:spPr>
        <p:txBody>
          <a:bodyPr>
            <a:normAutofit fontScale="62500" lnSpcReduction="20000"/>
          </a:bodyPr>
          <a:lstStyle/>
          <a:p>
            <a:endParaRPr lang="es-MX" dirty="0" smtClean="0"/>
          </a:p>
          <a:p>
            <a:r>
              <a:rPr lang="es-MX" dirty="0" smtClean="0">
                <a:latin typeface="Book Antiqua" pitchFamily="18" charset="0"/>
              </a:rPr>
              <a:t>Gálatas </a:t>
            </a:r>
            <a:r>
              <a:rPr lang="es-MX" dirty="0" smtClean="0">
                <a:latin typeface="Book Antiqua" pitchFamily="18" charset="0"/>
              </a:rPr>
              <a:t>2,20  El me Amo y se entrego por mí.                                                  </a:t>
            </a:r>
            <a:endParaRPr lang="es-MX" dirty="0" smtClean="0">
              <a:latin typeface="Book Antiqua" pitchFamily="18" charset="0"/>
            </a:endParaRPr>
          </a:p>
          <a:p>
            <a:pPr>
              <a:buNone/>
            </a:pPr>
            <a:r>
              <a:rPr lang="es-MX" dirty="0" smtClean="0">
                <a:latin typeface="Book Antiqua" pitchFamily="18" charset="0"/>
              </a:rPr>
              <a:t>		</a:t>
            </a:r>
            <a:r>
              <a:rPr lang="es-MX" sz="2900" dirty="0" smtClean="0">
                <a:latin typeface="Book Antiqua" pitchFamily="18" charset="0"/>
              </a:rPr>
              <a:t>20 </a:t>
            </a:r>
            <a:r>
              <a:rPr lang="es-MX" sz="2900" dirty="0" smtClean="0">
                <a:latin typeface="Book Antiqua" pitchFamily="18" charset="0"/>
              </a:rPr>
              <a:t>julio 2004  </a:t>
            </a:r>
            <a:r>
              <a:rPr lang="es-MX" sz="2900" dirty="0" smtClean="0">
                <a:latin typeface="Book Antiqua" pitchFamily="18" charset="0"/>
              </a:rPr>
              <a:t>       6:00 </a:t>
            </a:r>
            <a:r>
              <a:rPr lang="es-MX" sz="2900" dirty="0" smtClean="0">
                <a:latin typeface="Book Antiqua" pitchFamily="18" charset="0"/>
              </a:rPr>
              <a:t>am</a:t>
            </a:r>
            <a:endParaRPr lang="es-MX" dirty="0" smtClean="0">
              <a:latin typeface="Book Antiqua" pitchFamily="18" charset="0"/>
            </a:endParaRPr>
          </a:p>
          <a:p>
            <a:pPr>
              <a:buNone/>
            </a:pPr>
            <a:endParaRPr lang="es-MX" sz="1500" dirty="0" smtClean="0">
              <a:latin typeface="Book Antiqua" pitchFamily="18" charset="0"/>
            </a:endParaRPr>
          </a:p>
          <a:p>
            <a:r>
              <a:rPr lang="es-MX" dirty="0" smtClean="0">
                <a:latin typeface="Book Antiqua" pitchFamily="18" charset="0"/>
              </a:rPr>
              <a:t>Les doy la bienvenida a todos los hombres y </a:t>
            </a:r>
            <a:r>
              <a:rPr lang="es-MX" dirty="0" smtClean="0">
                <a:latin typeface="Book Antiqua" pitchFamily="18" charset="0"/>
              </a:rPr>
              <a:t>mujeres</a:t>
            </a:r>
          </a:p>
          <a:p>
            <a:pPr>
              <a:buNone/>
            </a:pPr>
            <a:endParaRPr lang="es-MX" sz="1500" dirty="0" smtClean="0">
              <a:latin typeface="Book Antiqua" pitchFamily="18" charset="0"/>
            </a:endParaRPr>
          </a:p>
          <a:p>
            <a:r>
              <a:rPr lang="es-MX" dirty="0" smtClean="0">
                <a:latin typeface="Book Antiqua" pitchFamily="18" charset="0"/>
              </a:rPr>
              <a:t>Es un talento el </a:t>
            </a:r>
            <a:r>
              <a:rPr lang="es-MX" dirty="0" smtClean="0">
                <a:latin typeface="Book Antiqua" pitchFamily="18" charset="0"/>
              </a:rPr>
              <a:t>conocimiento, la </a:t>
            </a:r>
            <a:r>
              <a:rPr lang="es-MX" dirty="0" smtClean="0">
                <a:latin typeface="Book Antiqua" pitchFamily="18" charset="0"/>
              </a:rPr>
              <a:t>fe hace </a:t>
            </a:r>
            <a:r>
              <a:rPr lang="es-MX" dirty="0" smtClean="0">
                <a:latin typeface="Book Antiqua" pitchFamily="18" charset="0"/>
              </a:rPr>
              <a:t>justo al </a:t>
            </a:r>
            <a:r>
              <a:rPr lang="es-MX" dirty="0" smtClean="0">
                <a:latin typeface="Book Antiqua" pitchFamily="18" charset="0"/>
              </a:rPr>
              <a:t>hombre y </a:t>
            </a:r>
            <a:r>
              <a:rPr lang="es-MX" dirty="0" smtClean="0">
                <a:latin typeface="Book Antiqua" pitchFamily="18" charset="0"/>
              </a:rPr>
              <a:t>a la mujer</a:t>
            </a:r>
          </a:p>
          <a:p>
            <a:pPr>
              <a:buNone/>
            </a:pPr>
            <a:endParaRPr lang="es-MX" sz="1500" dirty="0" smtClean="0">
              <a:latin typeface="Book Antiqua" pitchFamily="18" charset="0"/>
            </a:endParaRPr>
          </a:p>
          <a:p>
            <a:r>
              <a:rPr lang="es-MX" b="1" dirty="0" smtClean="0">
                <a:latin typeface="Book Antiqua" pitchFamily="18" charset="0"/>
              </a:rPr>
              <a:t>Ábrele la puerta a la verdad y la </a:t>
            </a:r>
            <a:r>
              <a:rPr lang="es-MX" b="1" dirty="0" smtClean="0">
                <a:latin typeface="Book Antiqua" pitchFamily="18" charset="0"/>
              </a:rPr>
              <a:t>honestidad</a:t>
            </a:r>
          </a:p>
          <a:p>
            <a:endParaRPr lang="es-MX" sz="1500" dirty="0" smtClean="0">
              <a:latin typeface="Book Antiqua" pitchFamily="18" charset="0"/>
            </a:endParaRPr>
          </a:p>
          <a:p>
            <a:r>
              <a:rPr lang="es-MX" dirty="0" smtClean="0">
                <a:latin typeface="Book Antiqua" pitchFamily="18" charset="0"/>
              </a:rPr>
              <a:t>No te aproveches del </a:t>
            </a:r>
            <a:r>
              <a:rPr lang="es-MX" dirty="0" smtClean="0">
                <a:latin typeface="Book Antiqua" pitchFamily="18" charset="0"/>
              </a:rPr>
              <a:t>débil, deja </a:t>
            </a:r>
            <a:r>
              <a:rPr lang="es-MX" dirty="0" smtClean="0">
                <a:latin typeface="Book Antiqua" pitchFamily="18" charset="0"/>
              </a:rPr>
              <a:t>todo acto de </a:t>
            </a:r>
            <a:r>
              <a:rPr lang="es-MX" dirty="0" smtClean="0">
                <a:latin typeface="Book Antiqua" pitchFamily="18" charset="0"/>
              </a:rPr>
              <a:t>codicia</a:t>
            </a:r>
          </a:p>
          <a:p>
            <a:endParaRPr lang="es-MX" sz="1300" dirty="0" smtClean="0">
              <a:latin typeface="Book Antiqua" pitchFamily="18" charset="0"/>
            </a:endParaRPr>
          </a:p>
          <a:p>
            <a:r>
              <a:rPr lang="es-MX" dirty="0" smtClean="0">
                <a:latin typeface="Book Antiqua" pitchFamily="18" charset="0"/>
              </a:rPr>
              <a:t>No generes marginación, discriminación, </a:t>
            </a:r>
            <a:r>
              <a:rPr lang="es-MX" dirty="0" smtClean="0">
                <a:latin typeface="Book Antiqua" pitchFamily="18" charset="0"/>
              </a:rPr>
              <a:t>iniquidad, ¡Se </a:t>
            </a:r>
            <a:r>
              <a:rPr lang="es-MX" dirty="0" smtClean="0">
                <a:latin typeface="Book Antiqua" pitchFamily="18" charset="0"/>
              </a:rPr>
              <a:t>digno </a:t>
            </a:r>
            <a:r>
              <a:rPr lang="es-MX" dirty="0" smtClean="0">
                <a:latin typeface="Book Antiqua" pitchFamily="18" charset="0"/>
              </a:rPr>
              <a:t>profesionista, se </a:t>
            </a:r>
            <a:r>
              <a:rPr lang="es-MX" dirty="0" smtClean="0">
                <a:latin typeface="Book Antiqua" pitchFamily="18" charset="0"/>
              </a:rPr>
              <a:t>te entrega la confianza de las personas, su </a:t>
            </a:r>
            <a:r>
              <a:rPr lang="es-MX" dirty="0" smtClean="0">
                <a:latin typeface="Book Antiqua" pitchFamily="18" charset="0"/>
              </a:rPr>
              <a:t>dignidad!</a:t>
            </a:r>
          </a:p>
          <a:p>
            <a:endParaRPr lang="es-MX" sz="1300" dirty="0" smtClean="0">
              <a:latin typeface="Book Antiqua" pitchFamily="18" charset="0"/>
            </a:endParaRPr>
          </a:p>
          <a:p>
            <a:r>
              <a:rPr lang="es-MX" dirty="0" smtClean="0">
                <a:latin typeface="Book Antiqua" pitchFamily="18" charset="0"/>
              </a:rPr>
              <a:t>No utilices tu puesto o conocimiento para la </a:t>
            </a:r>
            <a:r>
              <a:rPr lang="es-MX" dirty="0" smtClean="0">
                <a:latin typeface="Book Antiqua" pitchFamily="18" charset="0"/>
              </a:rPr>
              <a:t>cultura </a:t>
            </a:r>
            <a:r>
              <a:rPr lang="es-MX" dirty="0" smtClean="0">
                <a:latin typeface="Book Antiqua" pitchFamily="18" charset="0"/>
              </a:rPr>
              <a:t>de la </a:t>
            </a:r>
            <a:r>
              <a:rPr lang="es-MX" dirty="0" smtClean="0">
                <a:latin typeface="Book Antiqua" pitchFamily="18" charset="0"/>
              </a:rPr>
              <a:t>muerte</a:t>
            </a:r>
          </a:p>
          <a:p>
            <a:endParaRPr lang="es-MX" sz="1300" dirty="0" smtClean="0">
              <a:latin typeface="Book Antiqua" pitchFamily="18" charset="0"/>
            </a:endParaRPr>
          </a:p>
          <a:p>
            <a:r>
              <a:rPr lang="es-MX" dirty="0" smtClean="0">
                <a:latin typeface="Book Antiqua" pitchFamily="18" charset="0"/>
              </a:rPr>
              <a:t>La ciencia hace mucho bien a la humanidad, se un instrumento de justicia y de paz</a:t>
            </a:r>
            <a:r>
              <a:rPr lang="es-MX" dirty="0" smtClean="0">
                <a:latin typeface="Book Antiqua" pitchFamily="18" charset="0"/>
              </a:rPr>
              <a:t>.</a:t>
            </a:r>
          </a:p>
          <a:p>
            <a:endParaRPr lang="es-MX" sz="13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Autofit/>
          </a:bodyPr>
          <a:lstStyle/>
          <a:p>
            <a:r>
              <a:rPr lang="es-MX" sz="2800" dirty="0" smtClean="0">
                <a:latin typeface="Book Antiqua" pitchFamily="18" charset="0"/>
              </a:rPr>
              <a:t>PROFESIONISTAS DE TODA RAZA, </a:t>
            </a:r>
            <a:r>
              <a:rPr lang="es-MX" sz="2800" dirty="0" smtClean="0">
                <a:latin typeface="Book Antiqua" pitchFamily="18" charset="0"/>
              </a:rPr>
              <a:t/>
            </a:r>
            <a:br>
              <a:rPr lang="es-MX" sz="2800" dirty="0" smtClean="0">
                <a:latin typeface="Book Antiqua" pitchFamily="18" charset="0"/>
              </a:rPr>
            </a:br>
            <a:r>
              <a:rPr lang="es-MX" sz="2800" dirty="0" smtClean="0">
                <a:latin typeface="Book Antiqua" pitchFamily="18" charset="0"/>
              </a:rPr>
              <a:t>LENGUA </a:t>
            </a:r>
            <a:r>
              <a:rPr lang="es-MX" sz="2800" dirty="0" smtClean="0">
                <a:latin typeface="Book Antiqua" pitchFamily="18" charset="0"/>
              </a:rPr>
              <a:t>Y NACIÓN</a:t>
            </a:r>
            <a:endParaRPr lang="es-MX" sz="2800" dirty="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ortada del libro 001_2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6948264" y="153712"/>
            <a:ext cx="2009983" cy="277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Autofit/>
          </a:bodyPr>
          <a:lstStyle/>
          <a:p>
            <a:r>
              <a:rPr lang="es-MX" sz="1600" dirty="0" smtClean="0">
                <a:latin typeface="Book Antiqua" pitchFamily="18" charset="0"/>
              </a:rPr>
              <a:t>Mi esperanza son los medios de </a:t>
            </a:r>
            <a:r>
              <a:rPr lang="es-MX" sz="1600" dirty="0" smtClean="0">
                <a:latin typeface="Book Antiqua" pitchFamily="18" charset="0"/>
              </a:rPr>
              <a:t>comunicación </a:t>
            </a:r>
          </a:p>
          <a:p>
            <a:pPr lvl="1">
              <a:buFont typeface="Wingdings" pitchFamily="2" charset="2"/>
              <a:buChar char="ü"/>
            </a:pPr>
            <a:r>
              <a:rPr lang="es-MX" sz="1600" b="1" dirty="0" smtClean="0">
                <a:latin typeface="Book Antiqua" pitchFamily="18" charset="0"/>
              </a:rPr>
              <a:t>S</a:t>
            </a:r>
            <a:r>
              <a:rPr lang="es-MX" sz="1600" b="1" dirty="0" smtClean="0">
                <a:latin typeface="Book Antiqua" pitchFamily="18" charset="0"/>
              </a:rPr>
              <a:t>on </a:t>
            </a:r>
            <a:r>
              <a:rPr lang="es-MX" sz="1600" b="1" dirty="0" smtClean="0">
                <a:latin typeface="Book Antiqua" pitchFamily="18" charset="0"/>
              </a:rPr>
              <a:t>millones que escuchan mensajes, que no son del reino de los cielos</a:t>
            </a:r>
            <a:r>
              <a:rPr lang="es-MX" sz="1600" b="1" dirty="0" smtClean="0">
                <a:latin typeface="Book Antiqua" pitchFamily="18" charset="0"/>
              </a:rPr>
              <a:t>.</a:t>
            </a:r>
            <a:endParaRPr lang="es-MX" sz="2400" b="1" dirty="0" smtClean="0">
              <a:latin typeface="Book Antiqua" pitchFamily="18" charset="0"/>
            </a:endParaRPr>
          </a:p>
          <a:p>
            <a:endParaRPr lang="es-MX" sz="900" dirty="0" smtClean="0">
              <a:latin typeface="Book Antiqua" pitchFamily="18" charset="0"/>
            </a:endParaRPr>
          </a:p>
          <a:p>
            <a:r>
              <a:rPr lang="es-MX" sz="1600" dirty="0" smtClean="0">
                <a:latin typeface="Book Antiqua" pitchFamily="18" charset="0"/>
              </a:rPr>
              <a:t>Invierte en lanzar antivalores que cosifica a la </a:t>
            </a:r>
            <a:r>
              <a:rPr lang="es-MX" sz="1600" dirty="0" smtClean="0">
                <a:latin typeface="Book Antiqua" pitchFamily="18" charset="0"/>
              </a:rPr>
              <a:t>persona, destruye </a:t>
            </a:r>
            <a:r>
              <a:rPr lang="es-MX" sz="1600" dirty="0" smtClean="0">
                <a:latin typeface="Book Antiqua" pitchFamily="18" charset="0"/>
              </a:rPr>
              <a:t>la mente </a:t>
            </a:r>
            <a:r>
              <a:rPr lang="es-MX" sz="1600" dirty="0" smtClean="0">
                <a:latin typeface="Book Antiqua" pitchFamily="18" charset="0"/>
              </a:rPr>
              <a:t>sana</a:t>
            </a:r>
          </a:p>
          <a:p>
            <a:endParaRPr lang="es-MX" sz="900" dirty="0" smtClean="0">
              <a:latin typeface="Book Antiqua" pitchFamily="18" charset="0"/>
            </a:endParaRPr>
          </a:p>
          <a:p>
            <a:r>
              <a:rPr lang="es-MX" sz="1600" dirty="0" smtClean="0">
                <a:latin typeface="Book Antiqua" pitchFamily="18" charset="0"/>
              </a:rPr>
              <a:t>Codependencia al </a:t>
            </a:r>
            <a:r>
              <a:rPr lang="es-MX" sz="1600" dirty="0" smtClean="0">
                <a:latin typeface="Book Antiqua" pitchFamily="18" charset="0"/>
              </a:rPr>
              <a:t>mal, destruye </a:t>
            </a:r>
            <a:r>
              <a:rPr lang="es-MX" sz="1600" dirty="0" smtClean="0">
                <a:latin typeface="Book Antiqua" pitchFamily="18" charset="0"/>
              </a:rPr>
              <a:t>la integridad del ser </a:t>
            </a:r>
            <a:r>
              <a:rPr lang="es-MX" sz="1600" dirty="0" smtClean="0">
                <a:latin typeface="Book Antiqua" pitchFamily="18" charset="0"/>
              </a:rPr>
              <a:t>humano</a:t>
            </a:r>
          </a:p>
          <a:p>
            <a:endParaRPr lang="es-MX" sz="900" dirty="0" smtClean="0">
              <a:latin typeface="Book Antiqua" pitchFamily="18" charset="0"/>
            </a:endParaRPr>
          </a:p>
          <a:p>
            <a:r>
              <a:rPr lang="es-MX" sz="1600" dirty="0" smtClean="0">
                <a:latin typeface="Book Antiqua" pitchFamily="18" charset="0"/>
              </a:rPr>
              <a:t>Que sean lazos de Amor entre los hombres, no cadenas de amargura.</a:t>
            </a:r>
          </a:p>
          <a:p>
            <a:endParaRPr lang="es-MX" sz="900" dirty="0" smtClean="0">
              <a:latin typeface="Book Antiqua" pitchFamily="18" charset="0"/>
            </a:endParaRPr>
          </a:p>
          <a:p>
            <a:r>
              <a:rPr lang="es-MX" sz="1600" dirty="0" smtClean="0">
                <a:latin typeface="Book Antiqua" pitchFamily="18" charset="0"/>
              </a:rPr>
              <a:t>Lucas </a:t>
            </a:r>
            <a:r>
              <a:rPr lang="es-MX" sz="1600" dirty="0" smtClean="0">
                <a:latin typeface="Book Antiqua" pitchFamily="18" charset="0"/>
              </a:rPr>
              <a:t>15, 1 y ss.</a:t>
            </a:r>
          </a:p>
          <a:p>
            <a:pPr>
              <a:buNone/>
            </a:pPr>
            <a:r>
              <a:rPr lang="es-MX" sz="1600" b="1" dirty="0" smtClean="0">
                <a:latin typeface="Book Antiqua" pitchFamily="18" charset="0"/>
              </a:rPr>
              <a:t>	“Muchos </a:t>
            </a:r>
            <a:r>
              <a:rPr lang="es-MX" sz="1600" b="1" dirty="0" smtClean="0">
                <a:latin typeface="Book Antiqua" pitchFamily="18" charset="0"/>
              </a:rPr>
              <a:t>publicanos y pecadores se acercaban a Jesús para </a:t>
            </a:r>
            <a:r>
              <a:rPr lang="es-MX" sz="1600" b="1" dirty="0" smtClean="0">
                <a:latin typeface="Book Antiqua" pitchFamily="18" charset="0"/>
              </a:rPr>
              <a:t>escucharlo”</a:t>
            </a:r>
            <a:endParaRPr lang="es-MX" sz="1600" b="1" dirty="0" smtClean="0">
              <a:latin typeface="Book Antiqua" pitchFamily="18" charset="0"/>
            </a:endParaRPr>
          </a:p>
          <a:p>
            <a:endParaRPr lang="es-MX" sz="900" dirty="0" smtClean="0">
              <a:latin typeface="Book Antiqua" pitchFamily="18" charset="0"/>
            </a:endParaRPr>
          </a:p>
          <a:p>
            <a:r>
              <a:rPr lang="es-MX" sz="1600" dirty="0" smtClean="0">
                <a:latin typeface="Book Antiqua" pitchFamily="18" charset="0"/>
              </a:rPr>
              <a:t>Y por eso los fariseos y los maestros de  Ley, murmuraban, y criticaban</a:t>
            </a:r>
          </a:p>
          <a:p>
            <a:pPr>
              <a:buNone/>
            </a:pPr>
            <a:r>
              <a:rPr lang="es-MX" sz="1600" b="1" dirty="0" smtClean="0">
                <a:latin typeface="Book Antiqua" pitchFamily="18" charset="0"/>
              </a:rPr>
              <a:t>	“Este hombre come con pecadores”</a:t>
            </a:r>
            <a:endParaRPr lang="es-MX" sz="1600" b="1" dirty="0">
              <a:latin typeface="Book Antiqua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dirty="0" smtClean="0">
                <a:latin typeface="Book Antiqua" pitchFamily="18" charset="0"/>
              </a:rPr>
              <a:t>MEDIOS DE COMUNICACION</a:t>
            </a:r>
            <a:endParaRPr lang="es-MX" sz="3200" dirty="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749</TotalTime>
  <Words>694</Words>
  <Application>Microsoft Office PowerPoint</Application>
  <PresentationFormat>Presentación en pantalla (4:3)</PresentationFormat>
  <Paragraphs>144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Flujo</vt:lpstr>
      <vt:lpstr>Concurrencia</vt:lpstr>
      <vt:lpstr>Diapositiva 1</vt:lpstr>
      <vt:lpstr>Diapositiva 2</vt:lpstr>
      <vt:lpstr>Biografía</vt:lpstr>
      <vt:lpstr>Introducción</vt:lpstr>
      <vt:lpstr>LA IGLESIA</vt:lpstr>
      <vt:lpstr>FAMILIA, ¡SE LO QUE ERES!</vt:lpstr>
      <vt:lpstr>LA MUJER </vt:lpstr>
      <vt:lpstr>PROFESIONISTAS DE TODA RAZA,  LENGUA Y NACIÓN</vt:lpstr>
      <vt:lpstr>MEDIOS DE COMUNICACION</vt:lpstr>
      <vt:lpstr>ERES CARTA  DE RECOMENDACION</vt:lpstr>
      <vt:lpstr>CONCLUSIONES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Dell</dc:creator>
  <cp:lastModifiedBy>Dell</cp:lastModifiedBy>
  <cp:revision>67</cp:revision>
  <dcterms:created xsi:type="dcterms:W3CDTF">2014-09-19T02:17:33Z</dcterms:created>
  <dcterms:modified xsi:type="dcterms:W3CDTF">2014-09-20T07:00:17Z</dcterms:modified>
</cp:coreProperties>
</file>